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266" r:id="rId3"/>
    <p:sldId id="316" r:id="rId4"/>
    <p:sldId id="327" r:id="rId5"/>
    <p:sldId id="326" r:id="rId6"/>
    <p:sldId id="328" r:id="rId7"/>
    <p:sldId id="329" r:id="rId8"/>
    <p:sldId id="320" r:id="rId9"/>
    <p:sldId id="318" r:id="rId10"/>
    <p:sldId id="319" r:id="rId11"/>
    <p:sldId id="338" r:id="rId12"/>
    <p:sldId id="339" r:id="rId13"/>
    <p:sldId id="321" r:id="rId14"/>
    <p:sldId id="322" r:id="rId15"/>
    <p:sldId id="323" r:id="rId16"/>
    <p:sldId id="324" r:id="rId17"/>
    <p:sldId id="330" r:id="rId18"/>
    <p:sldId id="331" r:id="rId19"/>
    <p:sldId id="332" r:id="rId20"/>
    <p:sldId id="333" r:id="rId21"/>
    <p:sldId id="275" r:id="rId22"/>
    <p:sldId id="269" r:id="rId23"/>
    <p:sldId id="307" r:id="rId24"/>
    <p:sldId id="336" r:id="rId25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00FF"/>
    <a:srgbClr val="7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97A02-8FAD-4A06-92C5-175E3B1E1245}" v="880" dt="2024-03-04T09:37:28.6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86957" autoAdjust="0"/>
  </p:normalViewPr>
  <p:slideViewPr>
    <p:cSldViewPr>
      <p:cViewPr varScale="1">
        <p:scale>
          <a:sx n="131" d="100"/>
          <a:sy n="131" d="100"/>
        </p:scale>
        <p:origin x="1110" y="11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48" y="7494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3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s Othonos" userId="72cc3b37c31c51ac" providerId="LiveId" clId="{8D297A02-8FAD-4A06-92C5-175E3B1E1245}"/>
    <pc:docChg chg="undo custSel addSld delSld modSld sldOrd">
      <pc:chgData name="Markos Othonos" userId="72cc3b37c31c51ac" providerId="LiveId" clId="{8D297A02-8FAD-4A06-92C5-175E3B1E1245}" dt="2024-03-04T10:11:29.764" v="4627" actId="20577"/>
      <pc:docMkLst>
        <pc:docMk/>
      </pc:docMkLst>
      <pc:sldChg chg="addSp modSp mod modAnim">
        <pc:chgData name="Markos Othonos" userId="72cc3b37c31c51ac" providerId="LiveId" clId="{8D297A02-8FAD-4A06-92C5-175E3B1E1245}" dt="2024-03-04T09:37:28.600" v="4370" actId="20577"/>
        <pc:sldMkLst>
          <pc:docMk/>
          <pc:sldMk cId="2795485642" sldId="266"/>
        </pc:sldMkLst>
        <pc:spChg chg="mod">
          <ac:chgData name="Markos Othonos" userId="72cc3b37c31c51ac" providerId="LiveId" clId="{8D297A02-8FAD-4A06-92C5-175E3B1E1245}" dt="2024-03-04T09:37:28.600" v="4370" actId="20577"/>
          <ac:spMkLst>
            <pc:docMk/>
            <pc:sldMk cId="2795485642" sldId="266"/>
            <ac:spMk id="3" creationId="{5DB23205-1719-4B43-A690-268E347D390E}"/>
          </ac:spMkLst>
        </pc:spChg>
        <pc:spChg chg="add mod">
          <ac:chgData name="Markos Othonos" userId="72cc3b37c31c51ac" providerId="LiveId" clId="{8D297A02-8FAD-4A06-92C5-175E3B1E1245}" dt="2024-03-03T10:43:12.377" v="373" actId="1076"/>
          <ac:spMkLst>
            <pc:docMk/>
            <pc:sldMk cId="2795485642" sldId="266"/>
            <ac:spMk id="4" creationId="{BF40806C-CDF3-1D8F-FE9A-C128C99D17F3}"/>
          </ac:spMkLst>
        </pc:spChg>
      </pc:sldChg>
      <pc:sldChg chg="modSp add del mod">
        <pc:chgData name="Markos Othonos" userId="72cc3b37c31c51ac" providerId="LiveId" clId="{8D297A02-8FAD-4A06-92C5-175E3B1E1245}" dt="2024-03-03T14:58:38.287" v="2359" actId="20577"/>
        <pc:sldMkLst>
          <pc:docMk/>
          <pc:sldMk cId="2380355247" sldId="270"/>
        </pc:sldMkLst>
        <pc:spChg chg="mod">
          <ac:chgData name="Markos Othonos" userId="72cc3b37c31c51ac" providerId="LiveId" clId="{8D297A02-8FAD-4A06-92C5-175E3B1E1245}" dt="2024-03-03T14:33:53.350" v="1010" actId="20577"/>
          <ac:spMkLst>
            <pc:docMk/>
            <pc:sldMk cId="2380355247" sldId="270"/>
            <ac:spMk id="2" creationId="{D78D0989-E3E5-41DB-A78D-61E199491D89}"/>
          </ac:spMkLst>
        </pc:spChg>
        <pc:spChg chg="mod">
          <ac:chgData name="Markos Othonos" userId="72cc3b37c31c51ac" providerId="LiveId" clId="{8D297A02-8FAD-4A06-92C5-175E3B1E1245}" dt="2024-03-03T14:58:38.287" v="2359" actId="20577"/>
          <ac:spMkLst>
            <pc:docMk/>
            <pc:sldMk cId="2380355247" sldId="270"/>
            <ac:spMk id="3" creationId="{5DB23205-1719-4B43-A690-268E347D390E}"/>
          </ac:spMkLst>
        </pc:spChg>
      </pc:sldChg>
      <pc:sldChg chg="del">
        <pc:chgData name="Markos Othonos" userId="72cc3b37c31c51ac" providerId="LiveId" clId="{8D297A02-8FAD-4A06-92C5-175E3B1E1245}" dt="2024-03-04T10:01:09.145" v="4376" actId="47"/>
        <pc:sldMkLst>
          <pc:docMk/>
          <pc:sldMk cId="2301294952" sldId="271"/>
        </pc:sldMkLst>
      </pc:sldChg>
      <pc:sldChg chg="del">
        <pc:chgData name="Markos Othonos" userId="72cc3b37c31c51ac" providerId="LiveId" clId="{8D297A02-8FAD-4A06-92C5-175E3B1E1245}" dt="2024-03-04T10:01:09.145" v="4376" actId="47"/>
        <pc:sldMkLst>
          <pc:docMk/>
          <pc:sldMk cId="1675161087" sldId="273"/>
        </pc:sldMkLst>
      </pc:sldChg>
      <pc:sldChg chg="del">
        <pc:chgData name="Markos Othonos" userId="72cc3b37c31c51ac" providerId="LiveId" clId="{8D297A02-8FAD-4A06-92C5-175E3B1E1245}" dt="2024-03-04T10:01:09.145" v="4376" actId="47"/>
        <pc:sldMkLst>
          <pc:docMk/>
          <pc:sldMk cId="2177017484" sldId="274"/>
        </pc:sldMkLst>
      </pc:sldChg>
      <pc:sldChg chg="modSp mod">
        <pc:chgData name="Markos Othonos" userId="72cc3b37c31c51ac" providerId="LiveId" clId="{8D297A02-8FAD-4A06-92C5-175E3B1E1245}" dt="2024-02-24T14:21:53.661" v="45" actId="123"/>
        <pc:sldMkLst>
          <pc:docMk/>
          <pc:sldMk cId="2900740167" sldId="299"/>
        </pc:sldMkLst>
        <pc:spChg chg="mod">
          <ac:chgData name="Markos Othonos" userId="72cc3b37c31c51ac" providerId="LiveId" clId="{8D297A02-8FAD-4A06-92C5-175E3B1E1245}" dt="2024-02-24T14:21:14.794" v="42" actId="20577"/>
          <ac:spMkLst>
            <pc:docMk/>
            <pc:sldMk cId="2900740167" sldId="299"/>
            <ac:spMk id="3" creationId="{00000000-0000-0000-0000-000000000000}"/>
          </ac:spMkLst>
        </pc:spChg>
        <pc:spChg chg="mod">
          <ac:chgData name="Markos Othonos" userId="72cc3b37c31c51ac" providerId="LiveId" clId="{8D297A02-8FAD-4A06-92C5-175E3B1E1245}" dt="2024-02-24T14:21:53.661" v="45" actId="123"/>
          <ac:spMkLst>
            <pc:docMk/>
            <pc:sldMk cId="2900740167" sldId="299"/>
            <ac:spMk id="12" creationId="{00000000-0000-0000-0000-000000000000}"/>
          </ac:spMkLst>
        </pc:spChg>
        <pc:spChg chg="mod">
          <ac:chgData name="Markos Othonos" userId="72cc3b37c31c51ac" providerId="LiveId" clId="{8D297A02-8FAD-4A06-92C5-175E3B1E1245}" dt="2024-02-24T14:18:26.878" v="6" actId="115"/>
          <ac:spMkLst>
            <pc:docMk/>
            <pc:sldMk cId="2900740167" sldId="299"/>
            <ac:spMk id="18" creationId="{00000000-0000-0000-0000-000000000000}"/>
          </ac:spMkLst>
        </pc:spChg>
      </pc:sldChg>
      <pc:sldChg chg="addSp modSp add mod ord modShow modNotesTx">
        <pc:chgData name="Markos Othonos" userId="72cc3b37c31c51ac" providerId="LiveId" clId="{8D297A02-8FAD-4A06-92C5-175E3B1E1245}" dt="2024-03-04T09:20:29.855" v="3956" actId="20577"/>
        <pc:sldMkLst>
          <pc:docMk/>
          <pc:sldMk cId="3966745549" sldId="300"/>
        </pc:sldMkLst>
        <pc:spChg chg="mod">
          <ac:chgData name="Markos Othonos" userId="72cc3b37c31c51ac" providerId="LiveId" clId="{8D297A02-8FAD-4A06-92C5-175E3B1E1245}" dt="2024-03-03T10:58:58.155" v="990" actId="20577"/>
          <ac:spMkLst>
            <pc:docMk/>
            <pc:sldMk cId="3966745549" sldId="300"/>
            <ac:spMk id="2" creationId="{A5845645-CD18-6A11-0A66-42FE48EF1A54}"/>
          </ac:spMkLst>
        </pc:spChg>
        <pc:spChg chg="mod">
          <ac:chgData name="Markos Othonos" userId="72cc3b37c31c51ac" providerId="LiveId" clId="{8D297A02-8FAD-4A06-92C5-175E3B1E1245}" dt="2024-03-03T16:06:29.505" v="3109" actId="20577"/>
          <ac:spMkLst>
            <pc:docMk/>
            <pc:sldMk cId="3966745549" sldId="300"/>
            <ac:spMk id="3" creationId="{29BECF73-CB2A-FBC6-B168-2993B4E8E6B5}"/>
          </ac:spMkLst>
        </pc:spChg>
        <pc:spChg chg="add mod">
          <ac:chgData name="Markos Othonos" userId="72cc3b37c31c51ac" providerId="LiveId" clId="{8D297A02-8FAD-4A06-92C5-175E3B1E1245}" dt="2024-03-03T16:02:50.969" v="3101" actId="404"/>
          <ac:spMkLst>
            <pc:docMk/>
            <pc:sldMk cId="3966745549" sldId="300"/>
            <ac:spMk id="7" creationId="{9CA16F2D-C611-9A7B-FA73-E9302D448433}"/>
          </ac:spMkLst>
        </pc:spChg>
        <pc:picChg chg="add mod">
          <ac:chgData name="Markos Othonos" userId="72cc3b37c31c51ac" providerId="LiveId" clId="{8D297A02-8FAD-4A06-92C5-175E3B1E1245}" dt="2024-03-03T16:02:03.685" v="3090" actId="14100"/>
          <ac:picMkLst>
            <pc:docMk/>
            <pc:sldMk cId="3966745549" sldId="300"/>
            <ac:picMk id="5" creationId="{CABC8DFA-C1DD-56F5-E7CF-69503F42D67D}"/>
          </ac:picMkLst>
        </pc:picChg>
        <pc:picChg chg="add mod">
          <ac:chgData name="Markos Othonos" userId="72cc3b37c31c51ac" providerId="LiveId" clId="{8D297A02-8FAD-4A06-92C5-175E3B1E1245}" dt="2024-03-03T16:06:13.715" v="3107" actId="1076"/>
          <ac:picMkLst>
            <pc:docMk/>
            <pc:sldMk cId="3966745549" sldId="300"/>
            <ac:picMk id="9" creationId="{CF33981A-0F26-1F2D-CA23-364158B0668D}"/>
          </ac:picMkLst>
        </pc:picChg>
      </pc:sldChg>
      <pc:sldChg chg="addSp delSp modSp add mod">
        <pc:chgData name="Markos Othonos" userId="72cc3b37c31c51ac" providerId="LiveId" clId="{8D297A02-8FAD-4A06-92C5-175E3B1E1245}" dt="2024-03-03T14:50:48.664" v="1878" actId="20577"/>
        <pc:sldMkLst>
          <pc:docMk/>
          <pc:sldMk cId="3566627951" sldId="301"/>
        </pc:sldMkLst>
        <pc:spChg chg="mod">
          <ac:chgData name="Markos Othonos" userId="72cc3b37c31c51ac" providerId="LiveId" clId="{8D297A02-8FAD-4A06-92C5-175E3B1E1245}" dt="2024-03-03T14:44:49.384" v="1353" actId="20577"/>
          <ac:spMkLst>
            <pc:docMk/>
            <pc:sldMk cId="3566627951" sldId="301"/>
            <ac:spMk id="2" creationId="{C5BF4DCC-D58A-9818-7F85-ABC506165143}"/>
          </ac:spMkLst>
        </pc:spChg>
        <pc:spChg chg="mod">
          <ac:chgData name="Markos Othonos" userId="72cc3b37c31c51ac" providerId="LiveId" clId="{8D297A02-8FAD-4A06-92C5-175E3B1E1245}" dt="2024-03-03T14:50:48.664" v="1878" actId="20577"/>
          <ac:spMkLst>
            <pc:docMk/>
            <pc:sldMk cId="3566627951" sldId="301"/>
            <ac:spMk id="3" creationId="{2CCD34B8-CCAD-F729-CEE6-B08F2EB21F33}"/>
          </ac:spMkLst>
        </pc:spChg>
        <pc:spChg chg="add mod">
          <ac:chgData name="Markos Othonos" userId="72cc3b37c31c51ac" providerId="LiveId" clId="{8D297A02-8FAD-4A06-92C5-175E3B1E1245}" dt="2024-03-03T14:41:47.467" v="1096"/>
          <ac:spMkLst>
            <pc:docMk/>
            <pc:sldMk cId="3566627951" sldId="301"/>
            <ac:spMk id="4" creationId="{35DEA504-26C5-AC81-8D0C-E1430F709AFA}"/>
          </ac:spMkLst>
        </pc:spChg>
        <pc:spChg chg="add mod">
          <ac:chgData name="Markos Othonos" userId="72cc3b37c31c51ac" providerId="LiveId" clId="{8D297A02-8FAD-4A06-92C5-175E3B1E1245}" dt="2024-03-03T14:42:12.963" v="1106" actId="1076"/>
          <ac:spMkLst>
            <pc:docMk/>
            <pc:sldMk cId="3566627951" sldId="301"/>
            <ac:spMk id="5" creationId="{D629DEB3-EDB8-4C2C-B801-D245F2EDBB6A}"/>
          </ac:spMkLst>
        </pc:spChg>
        <pc:picChg chg="add del mod">
          <ac:chgData name="Markos Othonos" userId="72cc3b37c31c51ac" providerId="LiveId" clId="{8D297A02-8FAD-4A06-92C5-175E3B1E1245}" dt="2024-03-03T14:40:55.304" v="1091" actId="478"/>
          <ac:picMkLst>
            <pc:docMk/>
            <pc:sldMk cId="3566627951" sldId="301"/>
            <ac:picMk id="1026" creationId="{2DE544EC-4B3E-5672-CD70-065BB5C1D868}"/>
          </ac:picMkLst>
        </pc:picChg>
        <pc:picChg chg="add mod">
          <ac:chgData name="Markos Othonos" userId="72cc3b37c31c51ac" providerId="LiveId" clId="{8D297A02-8FAD-4A06-92C5-175E3B1E1245}" dt="2024-03-03T14:42:18.042" v="1108" actId="1076"/>
          <ac:picMkLst>
            <pc:docMk/>
            <pc:sldMk cId="3566627951" sldId="301"/>
            <ac:picMk id="1028" creationId="{9F9137F2-69ED-05F0-CA3B-ED18421A25C1}"/>
          </ac:picMkLst>
        </pc:picChg>
      </pc:sldChg>
      <pc:sldChg chg="addSp delSp modSp add mod">
        <pc:chgData name="Markos Othonos" userId="72cc3b37c31c51ac" providerId="LiveId" clId="{8D297A02-8FAD-4A06-92C5-175E3B1E1245}" dt="2024-03-03T15:46:20.667" v="2909" actId="1076"/>
        <pc:sldMkLst>
          <pc:docMk/>
          <pc:sldMk cId="2261982293" sldId="302"/>
        </pc:sldMkLst>
        <pc:spChg chg="mod">
          <ac:chgData name="Markos Othonos" userId="72cc3b37c31c51ac" providerId="LiveId" clId="{8D297A02-8FAD-4A06-92C5-175E3B1E1245}" dt="2024-03-03T15:45:41.681" v="2860" actId="20577"/>
          <ac:spMkLst>
            <pc:docMk/>
            <pc:sldMk cId="2261982293" sldId="302"/>
            <ac:spMk id="2" creationId="{8603C000-90D5-96E2-FDEC-086F1223B1A5}"/>
          </ac:spMkLst>
        </pc:spChg>
        <pc:spChg chg="mod">
          <ac:chgData name="Markos Othonos" userId="72cc3b37c31c51ac" providerId="LiveId" clId="{8D297A02-8FAD-4A06-92C5-175E3B1E1245}" dt="2024-03-03T15:46:17.498" v="2908" actId="14100"/>
          <ac:spMkLst>
            <pc:docMk/>
            <pc:sldMk cId="2261982293" sldId="302"/>
            <ac:spMk id="3" creationId="{4909081D-9C05-A91A-3D0B-72A24A09D3CD}"/>
          </ac:spMkLst>
        </pc:spChg>
        <pc:picChg chg="add del mod">
          <ac:chgData name="Markos Othonos" userId="72cc3b37c31c51ac" providerId="LiveId" clId="{8D297A02-8FAD-4A06-92C5-175E3B1E1245}" dt="2024-03-03T15:44:17.201" v="2838" actId="478"/>
          <ac:picMkLst>
            <pc:docMk/>
            <pc:sldMk cId="2261982293" sldId="302"/>
            <ac:picMk id="5" creationId="{A575EBC4-CA89-7F2F-76C5-E1A349697BEF}"/>
          </ac:picMkLst>
        </pc:picChg>
        <pc:picChg chg="add mod modCrop">
          <ac:chgData name="Markos Othonos" userId="72cc3b37c31c51ac" providerId="LiveId" clId="{8D297A02-8FAD-4A06-92C5-175E3B1E1245}" dt="2024-03-03T15:46:20.667" v="2909" actId="1076"/>
          <ac:picMkLst>
            <pc:docMk/>
            <pc:sldMk cId="2261982293" sldId="302"/>
            <ac:picMk id="8" creationId="{2F78AE1F-C8AE-FA69-A25B-619374CE511B}"/>
          </ac:picMkLst>
        </pc:picChg>
      </pc:sldChg>
      <pc:sldChg chg="addSp delSp modSp add mod delAnim modAnim">
        <pc:chgData name="Markos Othonos" userId="72cc3b37c31c51ac" providerId="LiveId" clId="{8D297A02-8FAD-4A06-92C5-175E3B1E1245}" dt="2024-03-04T09:05:08.923" v="3701" actId="403"/>
        <pc:sldMkLst>
          <pc:docMk/>
          <pc:sldMk cId="2230752989" sldId="303"/>
        </pc:sldMkLst>
        <pc:spChg chg="mod">
          <ac:chgData name="Markos Othonos" userId="72cc3b37c31c51ac" providerId="LiveId" clId="{8D297A02-8FAD-4A06-92C5-175E3B1E1245}" dt="2024-03-04T09:05:08.923" v="3701" actId="403"/>
          <ac:spMkLst>
            <pc:docMk/>
            <pc:sldMk cId="2230752989" sldId="303"/>
            <ac:spMk id="2" creationId="{F842FD19-AD6A-3C26-14F5-DD92271542C7}"/>
          </ac:spMkLst>
        </pc:spChg>
        <pc:spChg chg="del">
          <ac:chgData name="Markos Othonos" userId="72cc3b37c31c51ac" providerId="LiveId" clId="{8D297A02-8FAD-4A06-92C5-175E3B1E1245}" dt="2024-03-03T17:53:30.594" v="3113" actId="478"/>
          <ac:spMkLst>
            <pc:docMk/>
            <pc:sldMk cId="2230752989" sldId="303"/>
            <ac:spMk id="3" creationId="{633BA229-EFFF-72DF-4198-BED71DAE9A1F}"/>
          </ac:spMkLst>
        </pc:spChg>
        <pc:spChg chg="mod">
          <ac:chgData name="Markos Othonos" userId="72cc3b37c31c51ac" providerId="LiveId" clId="{8D297A02-8FAD-4A06-92C5-175E3B1E1245}" dt="2024-03-03T17:57:13.873" v="3126" actId="404"/>
          <ac:spMkLst>
            <pc:docMk/>
            <pc:sldMk cId="2230752989" sldId="303"/>
            <ac:spMk id="4" creationId="{EC2FFB4C-F2CC-4197-E54E-8C05928FFE63}"/>
          </ac:spMkLst>
        </pc:spChg>
        <pc:spChg chg="add del mod">
          <ac:chgData name="Markos Othonos" userId="72cc3b37c31c51ac" providerId="LiveId" clId="{8D297A02-8FAD-4A06-92C5-175E3B1E1245}" dt="2024-03-03T17:56:49.975" v="3114" actId="22"/>
          <ac:spMkLst>
            <pc:docMk/>
            <pc:sldMk cId="2230752989" sldId="303"/>
            <ac:spMk id="7" creationId="{8C5058D5-92EA-74F0-94EF-2A91529AA0CC}"/>
          </ac:spMkLst>
        </pc:spChg>
        <pc:spChg chg="add mod">
          <ac:chgData name="Markos Othonos" userId="72cc3b37c31c51ac" providerId="LiveId" clId="{8D297A02-8FAD-4A06-92C5-175E3B1E1245}" dt="2024-03-04T08:53:38.303" v="3668" actId="27636"/>
          <ac:spMkLst>
            <pc:docMk/>
            <pc:sldMk cId="2230752989" sldId="303"/>
            <ac:spMk id="10" creationId="{92E17272-01E2-AA03-5529-3E4852E49E59}"/>
          </ac:spMkLst>
        </pc:spChg>
        <pc:picChg chg="add mod ord modCrop">
          <ac:chgData name="Markos Othonos" userId="72cc3b37c31c51ac" providerId="LiveId" clId="{8D297A02-8FAD-4A06-92C5-175E3B1E1245}" dt="2024-03-04T09:01:49.592" v="3670" actId="1076"/>
          <ac:picMkLst>
            <pc:docMk/>
            <pc:sldMk cId="2230752989" sldId="303"/>
            <ac:picMk id="9" creationId="{D6DADC8A-E629-6BF5-EFBC-BF4BD241422C}"/>
          </ac:picMkLst>
        </pc:picChg>
      </pc:sldChg>
      <pc:sldChg chg="add del">
        <pc:chgData name="Markos Othonos" userId="72cc3b37c31c51ac" providerId="LiveId" clId="{8D297A02-8FAD-4A06-92C5-175E3B1E1245}" dt="2024-03-03T17:50:28.498" v="3111" actId="47"/>
        <pc:sldMkLst>
          <pc:docMk/>
          <pc:sldMk cId="2798085414" sldId="303"/>
        </pc:sldMkLst>
      </pc:sldChg>
      <pc:sldChg chg="new del">
        <pc:chgData name="Markos Othonos" userId="72cc3b37c31c51ac" providerId="LiveId" clId="{8D297A02-8FAD-4A06-92C5-175E3B1E1245}" dt="2024-03-04T09:07:27.237" v="3704" actId="47"/>
        <pc:sldMkLst>
          <pc:docMk/>
          <pc:sldMk cId="1132940057" sldId="304"/>
        </pc:sldMkLst>
      </pc:sldChg>
      <pc:sldChg chg="addSp delSp modSp add mod ord modShow modNotesTx">
        <pc:chgData name="Markos Othonos" userId="72cc3b37c31c51ac" providerId="LiveId" clId="{8D297A02-8FAD-4A06-92C5-175E3B1E1245}" dt="2024-03-04T09:20:39.213" v="3957" actId="20577"/>
        <pc:sldMkLst>
          <pc:docMk/>
          <pc:sldMk cId="958283937" sldId="305"/>
        </pc:sldMkLst>
        <pc:spChg chg="mod">
          <ac:chgData name="Markos Othonos" userId="72cc3b37c31c51ac" providerId="LiveId" clId="{8D297A02-8FAD-4A06-92C5-175E3B1E1245}" dt="2024-03-04T09:15:45.724" v="3831" actId="20577"/>
          <ac:spMkLst>
            <pc:docMk/>
            <pc:sldMk cId="958283937" sldId="305"/>
            <ac:spMk id="2" creationId="{6580E0B4-6FC1-69D8-4602-3849EC5A469A}"/>
          </ac:spMkLst>
        </pc:spChg>
        <pc:spChg chg="del">
          <ac:chgData name="Markos Othonos" userId="72cc3b37c31c51ac" providerId="LiveId" clId="{8D297A02-8FAD-4A06-92C5-175E3B1E1245}" dt="2024-03-04T09:07:38.550" v="3709" actId="478"/>
          <ac:spMkLst>
            <pc:docMk/>
            <pc:sldMk cId="958283937" sldId="305"/>
            <ac:spMk id="3" creationId="{95D7114F-67C4-F437-BD79-03B5E7427A4F}"/>
          </ac:spMkLst>
        </pc:spChg>
        <pc:spChg chg="del">
          <ac:chgData name="Markos Othonos" userId="72cc3b37c31c51ac" providerId="LiveId" clId="{8D297A02-8FAD-4A06-92C5-175E3B1E1245}" dt="2024-03-04T09:07:34.642" v="3707" actId="478"/>
          <ac:spMkLst>
            <pc:docMk/>
            <pc:sldMk cId="958283937" sldId="305"/>
            <ac:spMk id="4" creationId="{1473553D-2DA7-3AEB-6061-B8F7AECF0700}"/>
          </ac:spMkLst>
        </pc:spChg>
        <pc:spChg chg="del">
          <ac:chgData name="Markos Othonos" userId="72cc3b37c31c51ac" providerId="LiveId" clId="{8D297A02-8FAD-4A06-92C5-175E3B1E1245}" dt="2024-03-04T09:07:37.063" v="3708" actId="478"/>
          <ac:spMkLst>
            <pc:docMk/>
            <pc:sldMk cId="958283937" sldId="305"/>
            <ac:spMk id="5" creationId="{A227F254-F2F4-5AB2-191B-CDF243D58A66}"/>
          </ac:spMkLst>
        </pc:spChg>
        <pc:spChg chg="add del mod">
          <ac:chgData name="Markos Othonos" userId="72cc3b37c31c51ac" providerId="LiveId" clId="{8D297A02-8FAD-4A06-92C5-175E3B1E1245}" dt="2024-03-04T09:07:44.613" v="3710"/>
          <ac:spMkLst>
            <pc:docMk/>
            <pc:sldMk cId="958283937" sldId="305"/>
            <ac:spMk id="8" creationId="{CC1E1BEA-00FC-DD93-A40F-01FA872B601C}"/>
          </ac:spMkLst>
        </pc:spChg>
        <pc:graphicFrameChg chg="add del mod">
          <ac:chgData name="Markos Othonos" userId="72cc3b37c31c51ac" providerId="LiveId" clId="{8D297A02-8FAD-4A06-92C5-175E3B1E1245}" dt="2024-03-04T09:09:37.586" v="3715" actId="3680"/>
          <ac:graphicFrameMkLst>
            <pc:docMk/>
            <pc:sldMk cId="958283937" sldId="305"/>
            <ac:graphicFrameMk id="9" creationId="{3AE1E900-1503-EEC4-CB2F-7029C9CAA2F5}"/>
          </ac:graphicFrameMkLst>
        </pc:graphicFrameChg>
        <pc:graphicFrameChg chg="add mod modGraphic">
          <ac:chgData name="Markos Othonos" userId="72cc3b37c31c51ac" providerId="LiveId" clId="{8D297A02-8FAD-4A06-92C5-175E3B1E1245}" dt="2024-03-04T09:15:55.122" v="3833" actId="1076"/>
          <ac:graphicFrameMkLst>
            <pc:docMk/>
            <pc:sldMk cId="958283937" sldId="305"/>
            <ac:graphicFrameMk id="10" creationId="{F84436D6-3986-F8B0-9229-FC36FDA279ED}"/>
          </ac:graphicFrameMkLst>
        </pc:graphicFrameChg>
        <pc:picChg chg="del">
          <ac:chgData name="Markos Othonos" userId="72cc3b37c31c51ac" providerId="LiveId" clId="{8D297A02-8FAD-4A06-92C5-175E3B1E1245}" dt="2024-03-04T09:13:05.522" v="3808" actId="478"/>
          <ac:picMkLst>
            <pc:docMk/>
            <pc:sldMk cId="958283937" sldId="305"/>
            <ac:picMk id="6" creationId="{C9145F96-8F21-FA95-8356-DD27888F47E2}"/>
          </ac:picMkLst>
        </pc:picChg>
        <pc:picChg chg="add mod">
          <ac:chgData name="Markos Othonos" userId="72cc3b37c31c51ac" providerId="LiveId" clId="{8D297A02-8FAD-4A06-92C5-175E3B1E1245}" dt="2024-03-04T09:15:58.528" v="3835" actId="1076"/>
          <ac:picMkLst>
            <pc:docMk/>
            <pc:sldMk cId="958283937" sldId="305"/>
            <ac:picMk id="11" creationId="{26451A6F-ACAD-B9AC-ED27-358C371A7A40}"/>
          </ac:picMkLst>
        </pc:picChg>
        <pc:picChg chg="add mod">
          <ac:chgData name="Markos Othonos" userId="72cc3b37c31c51ac" providerId="LiveId" clId="{8D297A02-8FAD-4A06-92C5-175E3B1E1245}" dt="2024-03-04T09:15:57.020" v="3834" actId="1076"/>
          <ac:picMkLst>
            <pc:docMk/>
            <pc:sldMk cId="958283937" sldId="305"/>
            <ac:picMk id="1026" creationId="{30FC085D-B521-4CAD-E878-DBC93F335FE0}"/>
          </ac:picMkLst>
        </pc:picChg>
        <pc:picChg chg="del">
          <ac:chgData name="Markos Othonos" userId="72cc3b37c31c51ac" providerId="LiveId" clId="{8D297A02-8FAD-4A06-92C5-175E3B1E1245}" dt="2024-03-04T09:07:33.220" v="3706" actId="478"/>
          <ac:picMkLst>
            <pc:docMk/>
            <pc:sldMk cId="958283937" sldId="305"/>
            <ac:picMk id="1028" creationId="{97BA2DD2-33DF-B479-6C92-91538C2040DD}"/>
          </ac:picMkLst>
        </pc:picChg>
      </pc:sldChg>
      <pc:sldChg chg="modSp add mod">
        <pc:chgData name="Markos Othonos" userId="72cc3b37c31c51ac" providerId="LiveId" clId="{8D297A02-8FAD-4A06-92C5-175E3B1E1245}" dt="2024-03-04T10:10:17.099" v="4611" actId="20577"/>
        <pc:sldMkLst>
          <pc:docMk/>
          <pc:sldMk cId="2786448588" sldId="306"/>
        </pc:sldMkLst>
        <pc:spChg chg="mod">
          <ac:chgData name="Markos Othonos" userId="72cc3b37c31c51ac" providerId="LiveId" clId="{8D297A02-8FAD-4A06-92C5-175E3B1E1245}" dt="2024-03-04T09:16:20.800" v="3852" actId="313"/>
          <ac:spMkLst>
            <pc:docMk/>
            <pc:sldMk cId="2786448588" sldId="306"/>
            <ac:spMk id="2" creationId="{E9E02A1D-C5CA-80C5-AEE6-3531B3A0FFB8}"/>
          </ac:spMkLst>
        </pc:spChg>
        <pc:spChg chg="mod">
          <ac:chgData name="Markos Othonos" userId="72cc3b37c31c51ac" providerId="LiveId" clId="{8D297A02-8FAD-4A06-92C5-175E3B1E1245}" dt="2024-03-04T10:10:17.099" v="4611" actId="20577"/>
          <ac:spMkLst>
            <pc:docMk/>
            <pc:sldMk cId="2786448588" sldId="306"/>
            <ac:spMk id="3" creationId="{634EE89B-CDCD-EA71-BBFB-DF8DBBC24DD3}"/>
          </ac:spMkLst>
        </pc:spChg>
      </pc:sldChg>
      <pc:sldChg chg="modSp new mod modNotesTx">
        <pc:chgData name="Markos Othonos" userId="72cc3b37c31c51ac" providerId="LiveId" clId="{8D297A02-8FAD-4A06-92C5-175E3B1E1245}" dt="2024-03-04T09:21:16.458" v="4024" actId="20577"/>
        <pc:sldMkLst>
          <pc:docMk/>
          <pc:sldMk cId="256636992" sldId="307"/>
        </pc:sldMkLst>
        <pc:spChg chg="mod">
          <ac:chgData name="Markos Othonos" userId="72cc3b37c31c51ac" providerId="LiveId" clId="{8D297A02-8FAD-4A06-92C5-175E3B1E1245}" dt="2024-03-04T09:18:12.029" v="3941" actId="20577"/>
          <ac:spMkLst>
            <pc:docMk/>
            <pc:sldMk cId="256636992" sldId="307"/>
            <ac:spMk id="2" creationId="{B58BF0A9-082A-DAD6-3F14-A44BD2CB0CA0}"/>
          </ac:spMkLst>
        </pc:spChg>
      </pc:sldChg>
      <pc:sldChg chg="addSp delSp modSp add mod modAnim">
        <pc:chgData name="Markos Othonos" userId="72cc3b37c31c51ac" providerId="LiveId" clId="{8D297A02-8FAD-4A06-92C5-175E3B1E1245}" dt="2024-03-04T10:00:47.277" v="4375" actId="20577"/>
        <pc:sldMkLst>
          <pc:docMk/>
          <pc:sldMk cId="4108816223" sldId="308"/>
        </pc:sldMkLst>
        <pc:spChg chg="del">
          <ac:chgData name="Markos Othonos" userId="72cc3b37c31c51ac" providerId="LiveId" clId="{8D297A02-8FAD-4A06-92C5-175E3B1E1245}" dt="2024-03-04T09:26:02.365" v="4096" actId="478"/>
          <ac:spMkLst>
            <pc:docMk/>
            <pc:sldMk cId="4108816223" sldId="308"/>
            <ac:spMk id="2" creationId="{1A4CCB08-72A6-1600-D183-29B2D63B72B7}"/>
          </ac:spMkLst>
        </pc:spChg>
        <pc:spChg chg="mod">
          <ac:chgData name="Markos Othonos" userId="72cc3b37c31c51ac" providerId="LiveId" clId="{8D297A02-8FAD-4A06-92C5-175E3B1E1245}" dt="2024-03-04T09:33:37.154" v="4365" actId="27636"/>
          <ac:spMkLst>
            <pc:docMk/>
            <pc:sldMk cId="4108816223" sldId="308"/>
            <ac:spMk id="3" creationId="{DB1245D3-9BD2-90B4-0816-426104665E44}"/>
          </ac:spMkLst>
        </pc:spChg>
        <pc:spChg chg="del">
          <ac:chgData name="Markos Othonos" userId="72cc3b37c31c51ac" providerId="LiveId" clId="{8D297A02-8FAD-4A06-92C5-175E3B1E1245}" dt="2024-03-04T09:38:03.879" v="4371" actId="478"/>
          <ac:spMkLst>
            <pc:docMk/>
            <pc:sldMk cId="4108816223" sldId="308"/>
            <ac:spMk id="4" creationId="{FCB4B311-FCBA-8554-7F6E-881F7B865A89}"/>
          </ac:spMkLst>
        </pc:spChg>
        <pc:spChg chg="add del mod">
          <ac:chgData name="Markos Othonos" userId="72cc3b37c31c51ac" providerId="LiveId" clId="{8D297A02-8FAD-4A06-92C5-175E3B1E1245}" dt="2024-03-04T09:26:01.105" v="4095" actId="478"/>
          <ac:spMkLst>
            <pc:docMk/>
            <pc:sldMk cId="4108816223" sldId="308"/>
            <ac:spMk id="5" creationId="{202BA667-CFE6-A882-29B0-8A69DB56B662}"/>
          </ac:spMkLst>
        </pc:spChg>
        <pc:spChg chg="add del mod">
          <ac:chgData name="Markos Othonos" userId="72cc3b37c31c51ac" providerId="LiveId" clId="{8D297A02-8FAD-4A06-92C5-175E3B1E1245}" dt="2024-03-04T09:26:04.614" v="4097" actId="478"/>
          <ac:spMkLst>
            <pc:docMk/>
            <pc:sldMk cId="4108816223" sldId="308"/>
            <ac:spMk id="8" creationId="{1F538F34-F764-F26F-0C5A-BFA502CCDA19}"/>
          </ac:spMkLst>
        </pc:spChg>
        <pc:spChg chg="add mod">
          <ac:chgData name="Markos Othonos" userId="72cc3b37c31c51ac" providerId="LiveId" clId="{8D297A02-8FAD-4A06-92C5-175E3B1E1245}" dt="2024-03-04T10:00:47.277" v="4375" actId="20577"/>
          <ac:spMkLst>
            <pc:docMk/>
            <pc:sldMk cId="4108816223" sldId="308"/>
            <ac:spMk id="9" creationId="{C66F13B7-10DA-A969-6F3E-A2490E29E39E}"/>
          </ac:spMkLst>
        </pc:spChg>
      </pc:sldChg>
      <pc:sldChg chg="modSp add mod">
        <pc:chgData name="Markos Othonos" userId="72cc3b37c31c51ac" providerId="LiveId" clId="{8D297A02-8FAD-4A06-92C5-175E3B1E1245}" dt="2024-03-04T10:11:29.764" v="4627" actId="20577"/>
        <pc:sldMkLst>
          <pc:docMk/>
          <pc:sldMk cId="3511527607" sldId="309"/>
        </pc:sldMkLst>
        <pc:spChg chg="mod">
          <ac:chgData name="Markos Othonos" userId="72cc3b37c31c51ac" providerId="LiveId" clId="{8D297A02-8FAD-4A06-92C5-175E3B1E1245}" dt="2024-03-04T10:11:29.764" v="4627" actId="20577"/>
          <ac:spMkLst>
            <pc:docMk/>
            <pc:sldMk cId="3511527607" sldId="309"/>
            <ac:spMk id="2" creationId="{10836AD5-74EE-9AA9-3D4E-FDD27B11B37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DCDF1-0134-4420-82F4-018263756886}" type="datetimeFigureOut">
              <a:rPr lang="en-GB" smtClean="0"/>
              <a:pPr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3148-9928-4BF7-BFE3-32B9C7CDA3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208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3493E-183B-43F9-A6C5-D2D2AC232D3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University of Cyprus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4053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I/OAT: I/O Acceleration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8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Msr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-&gt; model specific register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This specific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msr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is undocumented, and was uncovered by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farshin</a:t>
            </a: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3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Experiment when using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memcpy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: dedicate one core to using </a:t>
            </a:r>
            <a:r>
              <a:rPr lang="en-US" b="0" i="0" dirty="0" err="1">
                <a:solidFill>
                  <a:srgbClr val="D1D5DB"/>
                </a:solidFill>
                <a:effectLst/>
                <a:latin typeface="Söhne"/>
              </a:rPr>
              <a:t>memcpy</a:t>
            </a: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 to move data. Multiple cores can be used for this job… Is it worth it though?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15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2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Recently sorted pages can be used in the next runs. Essentially “pipelining” the pages across different runs!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73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Can also do double buffering on LLC!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Recently sorted pages can be used in the next runs. Essentially “pipelining” the pages across different runs!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dirty="0">
                <a:solidFill>
                  <a:srgbClr val="D1D5DB"/>
                </a:solidFill>
                <a:effectLst/>
                <a:latin typeface="Söhne"/>
              </a:rPr>
              <a:t>Recently sorted pages can be used in the next runs. Essentially “pipelining” the pages across different runs!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99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24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Bring pages from SSD, sort and send to DRAM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5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Spill sorted pages to PMem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8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48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Move sorted pages to caches, to merge.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8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1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slides are readied for any potential questions that may arise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13148-9928-4BF7-BFE3-32B9C7CDA3C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89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Also has XP-Buffer with KBs of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2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Also has XP-Buffer with KBs of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Also has XP-Buffer with KBs of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76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D1D5DB"/>
                </a:solidFill>
                <a:effectLst/>
                <a:latin typeface="Söhne"/>
              </a:rPr>
              <a:t>Also has XP-Buffer with KBs of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71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48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5C001-5DFE-B6EC-32BD-DC841CD0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5E260-3E13-356B-0277-2F42B3AB8A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36BA6D-9A24-45AB-2332-40E43C6B2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D1D5DB"/>
              </a:solidFill>
              <a:effectLst/>
              <a:latin typeface="Söhne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26AE0-ED04-E80F-D323-BC2E9E7A6F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79418-37EB-4378-AD22-89DBB000B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B41F-49E2-4638-9606-4876D6B9E99C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1D9A-7923-4CC7-A58C-9CAD1954A89A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084A-1050-49A0-82D2-E43BD73B42D9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ADC48-EE14-4D06-B135-FB2C6CE98506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8FAEDB12-2D44-4D93-9058-2C01763841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BF42-8B8C-4410-887A-BA5F653C7B59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823F-CB75-4FA3-B241-8B9AA31BEAE0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B675-2691-4A70-8158-9F3EDE5CE893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76664-C004-4926-A4D0-4352E9E9CF89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74D9-C7C8-42AB-994F-F11F31D4E17F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B093-6EB2-4F3E-84CB-EF221316F979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572-91C5-4EF6-964A-051DFC501F37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96A4-874F-4AF4-A0BA-1F18879FA212}" type="datetime1">
              <a:rPr lang="el-GR" smtClean="0"/>
              <a:pPr/>
              <a:t>16/4/2024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6.jpe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8" name="Picture 8" descr="http://www.ucy.ac.cy/branding/documents/logo/DepartmentsAndUnitsLogo/FacultyOfPureAndAppliedSciences/ComputerScience/Department_of_Computer_Science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2071670" cy="79753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6596" y="4011910"/>
            <a:ext cx="6250809" cy="467878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By Markos Othonos: mothon01@ucy.ac.cy</a:t>
            </a:r>
            <a:endParaRPr lang="el-GR" sz="1600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F24252-FF26-4082-BCBC-D3FA1E11A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469"/>
            <a:ext cx="3090874" cy="272638"/>
          </a:xfrm>
        </p:spPr>
        <p:txBody>
          <a:bodyPr/>
          <a:lstStyle/>
          <a:p>
            <a:r>
              <a:rPr lang="en-GB" dirty="0">
                <a:latin typeface="Constantia" pitchFamily="18" charset="0"/>
              </a:rPr>
              <a:t>https://www2.cs.ucy.ac.cy/courses/EPL646</a:t>
            </a:r>
            <a:endParaRPr lang="el-GR" dirty="0">
              <a:latin typeface="Constantia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49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EPL646: Advanced Topics in Databases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20" y="2656532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Lukas Vogel (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Technische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Universität München); Daniel Ritter (SAP); Danica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Porobic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(Oracle); Pinar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Tozun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(IT University of Copenhagen)*;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Tianzheng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 Wang (Simon Fraser University); Alberto Lerner (University of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Helvetica Neue"/>
              </a:rPr>
              <a:t>Friborug</a:t>
            </a: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). Data Pipes: Declarative Control over Data Movement.</a:t>
            </a:r>
          </a:p>
        </p:txBody>
      </p:sp>
      <p:sp>
        <p:nvSpPr>
          <p:cNvPr id="61442" name="AutoShape 2" descr="Image result for logo ucy cs department"/>
          <p:cNvSpPr>
            <a:spLocks noChangeAspect="1" noChangeArrowheads="1"/>
          </p:cNvSpPr>
          <p:nvPr/>
        </p:nvSpPr>
        <p:spPr bwMode="auto">
          <a:xfrm>
            <a:off x="155574" y="-136526"/>
            <a:ext cx="850887" cy="8508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83411" y="1287330"/>
            <a:ext cx="7972452" cy="1224861"/>
          </a:xfrm>
        </p:spPr>
        <p:txBody>
          <a:bodyPr>
            <a:normAutofit fontScale="90000"/>
          </a:bodyPr>
          <a:lstStyle/>
          <a:p>
            <a:r>
              <a:rPr lang="en-GB" sz="3600" b="1" i="0" strike="noStrike" dirty="0">
                <a:effectLst/>
                <a:latin typeface="Helvetica Neue"/>
              </a:rPr>
              <a:t>Data Pipes: Declarative Control over Data Movement</a:t>
            </a:r>
            <a:br>
              <a:rPr lang="en-US" sz="3600" dirty="0"/>
            </a:b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Useful Shortcuts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8229600" cy="1850429"/>
          </a:xfrm>
        </p:spPr>
        <p:txBody>
          <a:bodyPr>
            <a:normAutofit/>
          </a:bodyPr>
          <a:lstStyle/>
          <a:p>
            <a:r>
              <a:rPr lang="en-US" dirty="0"/>
              <a:t>I/OAT: Move data between DRAM and PMem.</a:t>
            </a:r>
          </a:p>
          <a:p>
            <a:r>
              <a:rPr lang="en-US" dirty="0"/>
              <a:t>The DMA engine handles the data movement.</a:t>
            </a:r>
          </a:p>
          <a:p>
            <a:r>
              <a:rPr lang="en-US" dirty="0"/>
              <a:t>No need to involve cores in this matter. 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10</a:t>
            </a:fld>
            <a:endParaRPr lang="el-GR" dirty="0">
              <a:latin typeface="Constantia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995559-5445-A8B2-925B-0D17F042EA69}"/>
              </a:ext>
            </a:extLst>
          </p:cNvPr>
          <p:cNvGrpSpPr/>
          <p:nvPr/>
        </p:nvGrpSpPr>
        <p:grpSpPr>
          <a:xfrm>
            <a:off x="755576" y="3223956"/>
            <a:ext cx="6696744" cy="1922436"/>
            <a:chOff x="755576" y="3223956"/>
            <a:chExt cx="6696744" cy="192243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AF67BB-9550-7373-FC80-FD9E216C3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5576" y="3223956"/>
              <a:ext cx="6563072" cy="19224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44135-7A17-B1EF-A174-2CAB29D6FC20}"/>
                </a:ext>
              </a:extLst>
            </p:cNvPr>
            <p:cNvSpPr/>
            <p:nvPr/>
          </p:nvSpPr>
          <p:spPr>
            <a:xfrm>
              <a:off x="3275856" y="3223956"/>
              <a:ext cx="4176464" cy="379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113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AED368-1EDE-9B80-378E-F9A3CB05D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30185"/>
            <a:ext cx="4914838" cy="26642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Challenges</a:t>
            </a:r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11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754760" cy="3394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use DDIO optimally, it is advised to change the value of a hidden </a:t>
            </a:r>
            <a:r>
              <a:rPr lang="en-US" dirty="0" err="1"/>
              <a:t>msr</a:t>
            </a:r>
            <a:r>
              <a:rPr lang="en-US" dirty="0"/>
              <a:t> (default value: 2*).</a:t>
            </a:r>
          </a:p>
          <a:p>
            <a:r>
              <a:rPr lang="en-US" dirty="0"/>
              <a:t>May largely reduce LLC misses for some workloads.</a:t>
            </a:r>
            <a:endParaRPr lang="en-GB" dirty="0"/>
          </a:p>
          <a:p>
            <a:r>
              <a:rPr lang="en-GB" dirty="0"/>
              <a:t>It is unreasonable to expect an average programmer to know this.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3BD63-D43A-5DC9-8E18-73296FE31D1C}"/>
              </a:ext>
            </a:extLst>
          </p:cNvPr>
          <p:cNvSpPr txBox="1"/>
          <p:nvPr/>
        </p:nvSpPr>
        <p:spPr>
          <a:xfrm>
            <a:off x="89210" y="4910302"/>
            <a:ext cx="8280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/>
              <a:t>*default value on </a:t>
            </a:r>
            <a:r>
              <a:rPr lang="en-US" sz="1050" b="1" dirty="0" err="1"/>
              <a:t>skylake</a:t>
            </a:r>
            <a:r>
              <a:rPr lang="en-US" sz="1050" b="1" dirty="0"/>
              <a:t> and cascade lake is 0x600 -&gt; 2 bits set. Link: https://www.usenix.org/system/files/atc20-farshin.pdf</a:t>
            </a:r>
            <a:endParaRPr lang="en-GB" sz="1050" b="1" dirty="0"/>
          </a:p>
        </p:txBody>
      </p:sp>
    </p:spTree>
    <p:extLst>
      <p:ext uri="{BB962C8B-B14F-4D97-AF65-F5344CB8AC3E}">
        <p14:creationId xmlns:p14="http://schemas.microsoft.com/office/powerpoint/2010/main" val="427202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Challenges</a:t>
            </a:r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12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075240" cy="2172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I/OAT works sub-optimally when transferring data from DRAM to </a:t>
            </a:r>
            <a:r>
              <a:rPr lang="en-US" dirty="0" err="1"/>
              <a:t>Pmem</a:t>
            </a:r>
            <a:r>
              <a:rPr lang="en-US" dirty="0"/>
              <a:t>.</a:t>
            </a:r>
          </a:p>
          <a:p>
            <a:r>
              <a:rPr lang="en-US" dirty="0"/>
              <a:t>I/OAT uses “Direct Cache Access” to aid with the data transfer, but this causes write amplification (3-4x) when transferring from DRAM to Optane!</a:t>
            </a:r>
          </a:p>
          <a:p>
            <a:r>
              <a:rPr lang="en-US" dirty="0"/>
              <a:t>Is there another </a:t>
            </a:r>
            <a:r>
              <a:rPr lang="en-US" dirty="0" err="1"/>
              <a:t>msr</a:t>
            </a:r>
            <a:r>
              <a:rPr lang="en-US" dirty="0"/>
              <a:t> that disables DCA?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DB86B7-7EE2-0BC6-0871-5BA58C689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557" y="3372949"/>
            <a:ext cx="6336704" cy="17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External 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36" y="1334438"/>
            <a:ext cx="3253904" cy="360308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Run 0 of external sort would require:</a:t>
            </a:r>
          </a:p>
          <a:p>
            <a:r>
              <a:rPr lang="en-US" dirty="0"/>
              <a:t>Fetch pages from SSD – bring them to the M.M.</a:t>
            </a:r>
          </a:p>
          <a:p>
            <a:r>
              <a:rPr lang="en-US" dirty="0"/>
              <a:t>Fetch pages from M.M to LLC.</a:t>
            </a:r>
          </a:p>
          <a:p>
            <a:r>
              <a:rPr lang="en-US" dirty="0"/>
              <a:t>Move pages from LLC to L2.</a:t>
            </a:r>
          </a:p>
          <a:p>
            <a:r>
              <a:rPr lang="en-US" dirty="0"/>
              <a:t>Sorting…</a:t>
            </a:r>
          </a:p>
          <a:p>
            <a:r>
              <a:rPr lang="en-US" dirty="0"/>
              <a:t>Move sorted pages from L2 to LLC.</a:t>
            </a:r>
          </a:p>
          <a:p>
            <a:r>
              <a:rPr lang="en-US" dirty="0"/>
              <a:t>Move sorted pages from LLC to M.M.</a:t>
            </a:r>
          </a:p>
          <a:p>
            <a:r>
              <a:rPr lang="en-US" dirty="0"/>
              <a:t>Write sorted page to SSD, if buffer pool cannot hold it.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13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86EB4-EC47-4B77-24C9-139E9D76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840" y="1203598"/>
            <a:ext cx="5702176" cy="2406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69647D-FE65-E96F-25F3-720FB9349BA6}"/>
              </a:ext>
            </a:extLst>
          </p:cNvPr>
          <p:cNvSpPr/>
          <p:nvPr/>
        </p:nvSpPr>
        <p:spPr>
          <a:xfrm>
            <a:off x="5143314" y="3291279"/>
            <a:ext cx="2808312" cy="40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51E1E0-6CCA-4987-FC56-BA0324E006EB}"/>
              </a:ext>
            </a:extLst>
          </p:cNvPr>
          <p:cNvGrpSpPr/>
          <p:nvPr/>
        </p:nvGrpSpPr>
        <p:grpSpPr>
          <a:xfrm>
            <a:off x="8388424" y="1419622"/>
            <a:ext cx="789298" cy="1883832"/>
            <a:chOff x="8226114" y="1634068"/>
            <a:chExt cx="852364" cy="1969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72335B-A341-0048-E8C5-6BE23A96E774}"/>
                </a:ext>
              </a:extLst>
            </p:cNvPr>
            <p:cNvSpPr/>
            <p:nvPr/>
          </p:nvSpPr>
          <p:spPr>
            <a:xfrm>
              <a:off x="8226114" y="1634068"/>
              <a:ext cx="810382" cy="649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CF8D95-FEEB-DEB9-8152-5D69F6D388C5}"/>
                </a:ext>
              </a:extLst>
            </p:cNvPr>
            <p:cNvSpPr/>
            <p:nvPr/>
          </p:nvSpPr>
          <p:spPr>
            <a:xfrm>
              <a:off x="8853307" y="2139702"/>
              <a:ext cx="225171" cy="146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DD583-C5DB-0C55-5799-14DB363434B4}"/>
              </a:ext>
            </a:extLst>
          </p:cNvPr>
          <p:cNvGrpSpPr/>
          <p:nvPr/>
        </p:nvGrpSpPr>
        <p:grpSpPr>
          <a:xfrm>
            <a:off x="3498019" y="1995686"/>
            <a:ext cx="1102298" cy="797658"/>
            <a:chOff x="3498019" y="1995686"/>
            <a:chExt cx="1102298" cy="797658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8C1FAA-F69D-8280-BE53-D93E61794724}"/>
                </a:ext>
              </a:extLst>
            </p:cNvPr>
            <p:cNvSpPr/>
            <p:nvPr/>
          </p:nvSpPr>
          <p:spPr>
            <a:xfrm>
              <a:off x="3535571" y="1995686"/>
              <a:ext cx="964421" cy="389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3B12F-E6ED-69FF-AE42-64600A66FDEA}"/>
                </a:ext>
              </a:extLst>
            </p:cNvPr>
            <p:cNvSpPr/>
            <p:nvPr/>
          </p:nvSpPr>
          <p:spPr>
            <a:xfrm>
              <a:off x="4211960" y="2041166"/>
              <a:ext cx="388357" cy="365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190CAD-C849-220A-6CF3-E1EE0D05F770}"/>
                </a:ext>
              </a:extLst>
            </p:cNvPr>
            <p:cNvSpPr/>
            <p:nvPr/>
          </p:nvSpPr>
          <p:spPr>
            <a:xfrm>
              <a:off x="3498019" y="2041166"/>
              <a:ext cx="434730" cy="752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2545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External 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36" y="1334439"/>
            <a:ext cx="7967464" cy="3037512"/>
          </a:xfrm>
        </p:spPr>
        <p:txBody>
          <a:bodyPr>
            <a:normAutofit/>
          </a:bodyPr>
          <a:lstStyle/>
          <a:p>
            <a:r>
              <a:rPr lang="en-US" dirty="0"/>
              <a:t>Excessive data movement!</a:t>
            </a:r>
          </a:p>
          <a:p>
            <a:r>
              <a:rPr lang="en-US" dirty="0"/>
              <a:t>Shortcuts would drastically reduce it.</a:t>
            </a:r>
          </a:p>
          <a:p>
            <a:r>
              <a:rPr lang="en-US" dirty="0"/>
              <a:t>We want to avoid as many I/</a:t>
            </a:r>
            <a:r>
              <a:rPr lang="en-US" dirty="0" err="1"/>
              <a:t>Os</a:t>
            </a:r>
            <a:r>
              <a:rPr lang="en-US" dirty="0"/>
              <a:t> as possible! Keep recently sorted pages close. How?</a:t>
            </a:r>
          </a:p>
          <a:p>
            <a:r>
              <a:rPr lang="en-US" dirty="0" err="1"/>
              <a:t>PMems</a:t>
            </a:r>
            <a:r>
              <a:rPr lang="en-US" dirty="0"/>
              <a:t>. Much larger capacity than DRAM - Comparable performance.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14</a:t>
            </a:fld>
            <a:endParaRPr lang="el-GR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0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External 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35" y="1317668"/>
            <a:ext cx="3147701" cy="281448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Bring pages directly to LLC through DDIO.</a:t>
            </a:r>
          </a:p>
          <a:p>
            <a:r>
              <a:rPr lang="en-US" dirty="0"/>
              <a:t>Move pages from LLC to L2.</a:t>
            </a:r>
          </a:p>
          <a:p>
            <a:r>
              <a:rPr lang="en-US" dirty="0"/>
              <a:t>Sorting…</a:t>
            </a:r>
          </a:p>
          <a:p>
            <a:r>
              <a:rPr lang="en-US" dirty="0"/>
              <a:t>Flush sorted pages to DRAM.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15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86EB4-EC47-4B77-24C9-139E9D76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82" y="1635646"/>
            <a:ext cx="5702176" cy="24069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69647D-FE65-E96F-25F3-720FB9349BA6}"/>
              </a:ext>
            </a:extLst>
          </p:cNvPr>
          <p:cNvSpPr/>
          <p:nvPr/>
        </p:nvSpPr>
        <p:spPr>
          <a:xfrm>
            <a:off x="5098256" y="3723327"/>
            <a:ext cx="2808312" cy="40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51E1E0-6CCA-4987-FC56-BA0324E006EB}"/>
              </a:ext>
            </a:extLst>
          </p:cNvPr>
          <p:cNvGrpSpPr/>
          <p:nvPr/>
        </p:nvGrpSpPr>
        <p:grpSpPr>
          <a:xfrm>
            <a:off x="8343366" y="1851670"/>
            <a:ext cx="789298" cy="1883832"/>
            <a:chOff x="8226114" y="1634068"/>
            <a:chExt cx="852364" cy="1969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72335B-A341-0048-E8C5-6BE23A96E774}"/>
                </a:ext>
              </a:extLst>
            </p:cNvPr>
            <p:cNvSpPr/>
            <p:nvPr/>
          </p:nvSpPr>
          <p:spPr>
            <a:xfrm>
              <a:off x="8226114" y="1634068"/>
              <a:ext cx="810382" cy="649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CF8D95-FEEB-DEB9-8152-5D69F6D388C5}"/>
                </a:ext>
              </a:extLst>
            </p:cNvPr>
            <p:cNvSpPr/>
            <p:nvPr/>
          </p:nvSpPr>
          <p:spPr>
            <a:xfrm>
              <a:off x="8853307" y="2139702"/>
              <a:ext cx="225171" cy="146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DD583-C5DB-0C55-5799-14DB363434B4}"/>
              </a:ext>
            </a:extLst>
          </p:cNvPr>
          <p:cNvGrpSpPr/>
          <p:nvPr/>
        </p:nvGrpSpPr>
        <p:grpSpPr>
          <a:xfrm>
            <a:off x="3452961" y="2427734"/>
            <a:ext cx="1102298" cy="797658"/>
            <a:chOff x="3498019" y="1995686"/>
            <a:chExt cx="1102298" cy="797658"/>
          </a:xfrm>
          <a:solidFill>
            <a:schemeClr val="bg1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8C1FAA-F69D-8280-BE53-D93E61794724}"/>
                </a:ext>
              </a:extLst>
            </p:cNvPr>
            <p:cNvSpPr/>
            <p:nvPr/>
          </p:nvSpPr>
          <p:spPr>
            <a:xfrm>
              <a:off x="3535571" y="1995686"/>
              <a:ext cx="964421" cy="3899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03B12F-E6ED-69FF-AE42-64600A66FDEA}"/>
                </a:ext>
              </a:extLst>
            </p:cNvPr>
            <p:cNvSpPr/>
            <p:nvPr/>
          </p:nvSpPr>
          <p:spPr>
            <a:xfrm>
              <a:off x="4211960" y="2041166"/>
              <a:ext cx="388357" cy="3659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190CAD-C849-220A-6CF3-E1EE0D05F770}"/>
                </a:ext>
              </a:extLst>
            </p:cNvPr>
            <p:cNvSpPr/>
            <p:nvPr/>
          </p:nvSpPr>
          <p:spPr>
            <a:xfrm>
              <a:off x="3498019" y="2041166"/>
              <a:ext cx="434730" cy="7521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748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External Sort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4935" y="1317667"/>
            <a:ext cx="3430961" cy="283825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“Spill” sorted page to PMem (I/OAT DCA off).</a:t>
            </a:r>
          </a:p>
          <a:p>
            <a:r>
              <a:rPr lang="en-US" dirty="0"/>
              <a:t>Bring sorted pages from PMem to LLC (I/OAT DCA on).</a:t>
            </a:r>
          </a:p>
          <a:p>
            <a:r>
              <a:rPr lang="en-US" dirty="0"/>
              <a:t>Bring sorted pages to L2.</a:t>
            </a:r>
          </a:p>
          <a:p>
            <a:r>
              <a:rPr lang="en-US" dirty="0"/>
              <a:t>Merge…</a:t>
            </a:r>
          </a:p>
          <a:p>
            <a:r>
              <a:rPr lang="en-US" dirty="0"/>
              <a:t>Flush to DRAM.</a:t>
            </a:r>
          </a:p>
          <a:p>
            <a:r>
              <a:rPr lang="en-US" dirty="0"/>
              <a:t>Repeat until sorted…</a:t>
            </a:r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16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A86EB4-EC47-4B77-24C9-139E9D76BE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782" y="1635646"/>
            <a:ext cx="5702176" cy="24069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751E1E0-6CCA-4987-FC56-BA0324E006EB}"/>
              </a:ext>
            </a:extLst>
          </p:cNvPr>
          <p:cNvGrpSpPr/>
          <p:nvPr/>
        </p:nvGrpSpPr>
        <p:grpSpPr>
          <a:xfrm>
            <a:off x="8343366" y="1851670"/>
            <a:ext cx="789298" cy="1883832"/>
            <a:chOff x="8226114" y="1634068"/>
            <a:chExt cx="852364" cy="19690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72335B-A341-0048-E8C5-6BE23A96E774}"/>
                </a:ext>
              </a:extLst>
            </p:cNvPr>
            <p:cNvSpPr/>
            <p:nvPr/>
          </p:nvSpPr>
          <p:spPr>
            <a:xfrm>
              <a:off x="8226114" y="1634068"/>
              <a:ext cx="810382" cy="649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3CF8D95-FEEB-DEB9-8152-5D69F6D388C5}"/>
                </a:ext>
              </a:extLst>
            </p:cNvPr>
            <p:cNvSpPr/>
            <p:nvPr/>
          </p:nvSpPr>
          <p:spPr>
            <a:xfrm>
              <a:off x="8853307" y="2139702"/>
              <a:ext cx="225171" cy="14633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CD2A01B-B02D-594E-9A9E-1A2E58058438}"/>
              </a:ext>
            </a:extLst>
          </p:cNvPr>
          <p:cNvSpPr/>
          <p:nvPr/>
        </p:nvSpPr>
        <p:spPr>
          <a:xfrm>
            <a:off x="5098256" y="3723327"/>
            <a:ext cx="2808312" cy="40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9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Data Pipes</a:t>
            </a:r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17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8291264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Implemented as a C/C++ descriptor/object.</a:t>
            </a:r>
          </a:p>
          <a:p>
            <a:pPr marL="0" indent="0">
              <a:buNone/>
            </a:pPr>
            <a:r>
              <a:rPr lang="en-US" dirty="0"/>
              <a:t>Aim:</a:t>
            </a:r>
          </a:p>
          <a:p>
            <a:r>
              <a:rPr lang="en-US" dirty="0"/>
              <a:t>Call shortcuts in a declarative manner.</a:t>
            </a:r>
          </a:p>
          <a:p>
            <a:r>
              <a:rPr lang="en-US" dirty="0"/>
              <a:t>Use shortcuts in their optimal configuration.</a:t>
            </a:r>
          </a:p>
          <a:p>
            <a:r>
              <a:rPr lang="en-US" dirty="0"/>
              <a:t>Further optimizations through explicit programming.</a:t>
            </a:r>
          </a:p>
          <a:p>
            <a:r>
              <a:rPr lang="en-GB" dirty="0"/>
              <a:t>Aid programmer with obscure types of memories.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30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4242286" cy="10799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öhne"/>
              </a:rPr>
              <a:t>Data Pipes</a:t>
            </a:r>
            <a:br>
              <a:rPr lang="en-US" dirty="0">
                <a:latin typeface="Söhne"/>
              </a:rPr>
            </a:br>
            <a:r>
              <a:rPr lang="en-US" sz="2700" dirty="0">
                <a:latin typeface="Söhne"/>
              </a:rPr>
              <a:t>“Straightforward flavor”</a:t>
            </a:r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18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7119"/>
            <a:ext cx="4242286" cy="30875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Declarations through “resource locators”</a:t>
            </a:r>
          </a:p>
          <a:p>
            <a:pPr marL="0" indent="0">
              <a:buNone/>
            </a:pPr>
            <a:r>
              <a:rPr lang="en-US" dirty="0"/>
              <a:t>Link locators with a Pipe.</a:t>
            </a:r>
          </a:p>
          <a:p>
            <a:pPr marL="0" indent="0">
              <a:buNone/>
            </a:pPr>
            <a:r>
              <a:rPr lang="en-US" dirty="0"/>
              <a:t>Transfers are blocking.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CA1FB-B578-BDAD-6703-739E2E77C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82" r="67271" b="-1"/>
          <a:stretch/>
        </p:blipFill>
        <p:spPr>
          <a:xfrm>
            <a:off x="4699486" y="-15165"/>
            <a:ext cx="3777476" cy="74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15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3.88889E-6 -0.4484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4242286" cy="10799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öhne"/>
              </a:rPr>
              <a:t>Data Pipes</a:t>
            </a:r>
            <a:br>
              <a:rPr lang="en-US" dirty="0">
                <a:latin typeface="Söhne"/>
              </a:rPr>
            </a:br>
            <a:r>
              <a:rPr lang="en-US" sz="2200" dirty="0">
                <a:latin typeface="Söhne"/>
              </a:rPr>
              <a:t>“Inversion of control flavor”</a:t>
            </a:r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19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7119"/>
            <a:ext cx="4242286" cy="30875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Pipe running as a runtime subprocess.</a:t>
            </a:r>
          </a:p>
          <a:p>
            <a:pPr marL="0" indent="0">
              <a:buNone/>
            </a:pPr>
            <a:r>
              <a:rPr lang="en-US" dirty="0"/>
              <a:t>Allows asynchronous data movements.</a:t>
            </a:r>
          </a:p>
          <a:p>
            <a:pPr marL="0" indent="0">
              <a:buNone/>
            </a:pPr>
            <a:r>
              <a:rPr lang="en-US" dirty="0"/>
              <a:t>Completion of data movements is communicated through “futures” vector.</a:t>
            </a:r>
          </a:p>
          <a:p>
            <a:pPr marL="0" indent="0">
              <a:buNone/>
            </a:pPr>
            <a:r>
              <a:rPr lang="en-US" dirty="0"/>
              <a:t>Can create multiple pipes to run in </a:t>
            </a:r>
            <a:r>
              <a:rPr lang="en-US" dirty="0" err="1"/>
              <a:t>parrarel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CA1FB-B578-BDAD-6703-739E2E77C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47" t="-204" r="33724" b="-478"/>
          <a:stretch/>
        </p:blipFill>
        <p:spPr>
          <a:xfrm>
            <a:off x="4699486" y="-15165"/>
            <a:ext cx="3777476" cy="74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3.88889E-6 -0.4484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8356429" cy="269948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Söhne"/>
              </a:rPr>
              <a:t>Datacenter trends: increasing usage of </a:t>
            </a:r>
            <a:r>
              <a:rPr lang="en-US" dirty="0" err="1">
                <a:latin typeface="Söhne"/>
              </a:rPr>
              <a:t>NVMe</a:t>
            </a:r>
            <a:r>
              <a:rPr lang="en-US" dirty="0">
                <a:latin typeface="Söhne"/>
              </a:rPr>
              <a:t> - low latency SSD and Persistent Memory.</a:t>
            </a:r>
          </a:p>
          <a:p>
            <a:pPr algn="just"/>
            <a:r>
              <a:rPr lang="en-US" dirty="0">
                <a:latin typeface="Söhne"/>
              </a:rPr>
              <a:t>Each device has different access size and different libraries (or APIs).</a:t>
            </a:r>
          </a:p>
          <a:p>
            <a:pPr algn="just"/>
            <a:r>
              <a:rPr lang="en-US" dirty="0">
                <a:latin typeface="Söhne"/>
              </a:rPr>
              <a:t>The programmer may need to be exposed to low level details to write an optimized program!</a:t>
            </a:r>
          </a:p>
          <a:p>
            <a:pPr algn="just"/>
            <a:r>
              <a:rPr lang="en-US" dirty="0">
                <a:latin typeface="Söhne"/>
              </a:rPr>
              <a:t>Small, hidden tweaks may have tremendous impact on the performance.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9500B5-86AB-6601-5360-F0CAA28A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2</a:t>
            </a:fld>
            <a:endParaRPr lang="el-GR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4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4242286" cy="10799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öhne"/>
              </a:rPr>
              <a:t>Data Pipes</a:t>
            </a:r>
            <a:br>
              <a:rPr lang="en-US" dirty="0">
                <a:latin typeface="Söhne"/>
              </a:rPr>
            </a:br>
            <a:r>
              <a:rPr lang="en-US" sz="2200" dirty="0">
                <a:latin typeface="Söhne"/>
              </a:rPr>
              <a:t>“An OS-supported flavor”</a:t>
            </a:r>
            <a:endParaRPr lang="en-US" sz="2700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20</a:t>
            </a:fld>
            <a:endParaRPr lang="el-GR" dirty="0">
              <a:latin typeface="Constantia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A8DE4-768D-073D-81FD-D03101F5E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07119"/>
            <a:ext cx="4242286" cy="3087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Approach to </a:t>
            </a:r>
            <a:r>
              <a:rPr lang="en-US" dirty="0" err="1"/>
              <a:t>pread</a:t>
            </a:r>
            <a:r>
              <a:rPr lang="en-US" dirty="0"/>
              <a:t>/</a:t>
            </a:r>
            <a:r>
              <a:rPr lang="en-US" dirty="0" err="1"/>
              <a:t>pwrite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Epoll</a:t>
            </a:r>
            <a:r>
              <a:rPr lang="en-US" dirty="0"/>
              <a:t> to signal when pipe is ready for a new transfer.</a:t>
            </a:r>
          </a:p>
          <a:p>
            <a:pPr marL="0" indent="0">
              <a:buNone/>
            </a:pPr>
            <a:r>
              <a:rPr lang="en-US" dirty="0"/>
              <a:t>OS will manage threads’ priorities.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FCA1FB-B578-BDAD-6703-739E2E77C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614" t="-204" r="657" b="-478"/>
          <a:stretch/>
        </p:blipFill>
        <p:spPr>
          <a:xfrm>
            <a:off x="4699486" y="-15165"/>
            <a:ext cx="3777476" cy="74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71605E-6 L 3.88889E-6 -0.44845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00" y="1752655"/>
            <a:ext cx="8779188" cy="2699487"/>
          </a:xfrm>
        </p:spPr>
        <p:txBody>
          <a:bodyPr>
            <a:normAutofit/>
          </a:bodyPr>
          <a:lstStyle/>
          <a:p>
            <a:r>
              <a:rPr lang="en-US" sz="2400" dirty="0"/>
              <a:t>Many x86 systems have </a:t>
            </a:r>
            <a:r>
              <a:rPr lang="en-US" sz="2400" b="1" dirty="0"/>
              <a:t>already established</a:t>
            </a:r>
            <a:r>
              <a:rPr lang="en-US" sz="2400" dirty="0"/>
              <a:t>, obscure mechanisms that can accelerate data intensive workloads.</a:t>
            </a:r>
          </a:p>
          <a:p>
            <a:r>
              <a:rPr lang="en-US" sz="2400" dirty="0"/>
              <a:t>Data pipes help the programmer to use said mechanisms.</a:t>
            </a:r>
          </a:p>
          <a:p>
            <a:r>
              <a:rPr lang="en-US" sz="2400" dirty="0"/>
              <a:t>Data pipes expose the “difficult to manipulate” configurations that some of the discussed shortcuts use.</a:t>
            </a:r>
          </a:p>
          <a:p>
            <a:r>
              <a:rPr lang="en-US" sz="2400" dirty="0"/>
              <a:t>Transparency of where and how the data is moved.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3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2050" name="Picture 2" descr="https://lh3.googleusercontent.com/Odn82rV4xuSKZHhv6FbxN2wTfCxnNBeK3wz-Y_fs_fy7zD3b-o-g72L5Ua3lyeTsQ759YjW-qrfzrqPdRrK3vT4uJiI95I_AwSMEomrpDoYLj6X26KxyDEzNO9R9J55rp5jfWup_oJk">
            <a:extLst>
              <a:ext uri="{FF2B5EF4-FFF2-40B4-BE49-F238E27FC236}">
                <a16:creationId xmlns:a16="http://schemas.microsoft.com/office/drawing/2014/main" id="{81EEE695-EC65-437E-8C8E-6BE4AA26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17" y="1615585"/>
            <a:ext cx="4897028" cy="326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17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BF0A9-082A-DAD6-3F14-A44BD2CB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22F2B0-581B-B9FD-6E08-F63DE3B6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08462-6C52-8CF2-638C-7B31A0F79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3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F5F7A-E9AF-0A68-400F-8A0431F33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DDIO Improvement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454669-42E1-E97E-CB79-8C3496290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https://www.cs.ucy.ac.cy/courses/EPL646</a:t>
            </a:r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83D72-4D80-2A56-F25F-AD0D09B83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24</a:t>
            </a:fld>
            <a:endParaRPr lang="el-G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4C655-A41D-C21C-14F6-D2452882A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779662"/>
            <a:ext cx="8676136" cy="24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0989-E3E5-41DB-A78D-61E19949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23205-1719-4B43-A690-268E347D39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8356429" cy="2699487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latin typeface="Söhne"/>
              </a:rPr>
              <a:t>Different types of memories</a:t>
            </a:r>
          </a:p>
          <a:p>
            <a:pPr algn="just"/>
            <a:r>
              <a:rPr lang="en-US" b="1" dirty="0">
                <a:latin typeface="Söhne"/>
              </a:rPr>
              <a:t>Data transfer “shortcuts”</a:t>
            </a:r>
          </a:p>
          <a:p>
            <a:pPr algn="just"/>
            <a:r>
              <a:rPr lang="en-US" b="1" dirty="0">
                <a:latin typeface="Söhne"/>
              </a:rPr>
              <a:t>Challenges of “shortcuts”</a:t>
            </a:r>
          </a:p>
          <a:p>
            <a:pPr algn="just"/>
            <a:r>
              <a:rPr lang="en-US" b="1" dirty="0">
                <a:latin typeface="Söhne"/>
              </a:rPr>
              <a:t>Application of “shortcuts” on </a:t>
            </a:r>
            <a:r>
              <a:rPr lang="en-US" b="1" dirty="0" err="1">
                <a:latin typeface="Söhne"/>
              </a:rPr>
              <a:t>ExternalSort</a:t>
            </a:r>
            <a:endParaRPr lang="en-US" b="1" dirty="0">
              <a:latin typeface="Söhne"/>
            </a:endParaRPr>
          </a:p>
          <a:p>
            <a:pPr algn="just"/>
            <a:r>
              <a:rPr lang="en-US" b="1" dirty="0">
                <a:latin typeface="Söhne"/>
              </a:rPr>
              <a:t>Data Pipes</a:t>
            </a:r>
          </a:p>
          <a:p>
            <a:pPr algn="just"/>
            <a:endParaRPr lang="en-US" b="1" dirty="0">
              <a:latin typeface="Söhne"/>
            </a:endParaRP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FE130EDC-6F0A-417B-A698-CF2C65F0A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9500B5-86AB-6601-5360-F0CAA28A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3</a:t>
            </a:fld>
            <a:endParaRPr lang="el-GR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43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Cache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7914037" cy="2619295"/>
          </a:xfrm>
        </p:spPr>
        <p:txBody>
          <a:bodyPr>
            <a:normAutofit/>
          </a:bodyPr>
          <a:lstStyle/>
          <a:p>
            <a:r>
              <a:rPr lang="en-US" dirty="0"/>
              <a:t>Technology – SRAM.</a:t>
            </a:r>
          </a:p>
          <a:p>
            <a:r>
              <a:rPr lang="en-US" dirty="0"/>
              <a:t>LLC – MBs, L2 – Hundreds of kilobytes.</a:t>
            </a:r>
          </a:p>
          <a:p>
            <a:r>
              <a:rPr lang="en-US" dirty="0"/>
              <a:t>Cache line – 64 Bytes.</a:t>
            </a:r>
          </a:p>
          <a:p>
            <a:r>
              <a:rPr lang="en-US" dirty="0"/>
              <a:t>Very fast.</a:t>
            </a:r>
          </a:p>
          <a:p>
            <a:r>
              <a:rPr lang="en-US" dirty="0"/>
              <a:t>Very expensive.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4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1028" name="Picture 4" descr="Intel Optane DC Persistent Memory Module (PMM) - StorageReview.com">
            <a:extLst>
              <a:ext uri="{FF2B5EF4-FFF2-40B4-BE49-F238E27FC236}">
                <a16:creationId xmlns:a16="http://schemas.microsoft.com/office/drawing/2014/main" id="{14D0FF35-9376-6475-5F8A-F3F78E14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46" y="2872697"/>
            <a:ext cx="2617108" cy="15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181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DRAM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7914037" cy="2619295"/>
          </a:xfrm>
        </p:spPr>
        <p:txBody>
          <a:bodyPr>
            <a:normAutofit fontScale="92500"/>
          </a:bodyPr>
          <a:lstStyle/>
          <a:p>
            <a:r>
              <a:rPr lang="en-US" dirty="0"/>
              <a:t>Technology – DRAM.</a:t>
            </a:r>
          </a:p>
          <a:p>
            <a:r>
              <a:rPr lang="en-US" dirty="0"/>
              <a:t>Size per Device – tens of GBs.</a:t>
            </a:r>
          </a:p>
          <a:p>
            <a:r>
              <a:rPr lang="en-US" dirty="0"/>
              <a:t>Access size – 64 Bytes (cache line size).</a:t>
            </a:r>
          </a:p>
          <a:p>
            <a:r>
              <a:rPr lang="en-US" dirty="0"/>
              <a:t>Generally good performance with all access </a:t>
            </a:r>
            <a:r>
              <a:rPr lang="en-US" dirty="0" err="1"/>
              <a:t>paterns</a:t>
            </a:r>
            <a:r>
              <a:rPr lang="en-US" dirty="0"/>
              <a:t>.</a:t>
            </a:r>
          </a:p>
          <a:p>
            <a:r>
              <a:rPr lang="en-US" dirty="0"/>
              <a:t>Expensive.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5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2050" name="Picture 2" descr="DRAM components | Micron Technology Inc.">
            <a:extLst>
              <a:ext uri="{FF2B5EF4-FFF2-40B4-BE49-F238E27FC236}">
                <a16:creationId xmlns:a16="http://schemas.microsoft.com/office/drawing/2014/main" id="{EFE1DB01-799A-F3D6-5BA6-D772AE9F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27" y="1357342"/>
            <a:ext cx="2966103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2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Optane DCPMM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7914037" cy="261929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Technology – 3DXPoint.</a:t>
            </a:r>
          </a:p>
          <a:p>
            <a:r>
              <a:rPr lang="en-US" dirty="0"/>
              <a:t>Size per Device – hundreds of GBs.</a:t>
            </a:r>
          </a:p>
          <a:p>
            <a:r>
              <a:rPr lang="en-US" dirty="0"/>
              <a:t>Access granularity – 64 Bytes.</a:t>
            </a:r>
          </a:p>
          <a:p>
            <a:r>
              <a:rPr lang="en-US" dirty="0"/>
              <a:t>Media Access granularity – 256 Bytes.</a:t>
            </a:r>
          </a:p>
          <a:p>
            <a:r>
              <a:rPr lang="en-US" dirty="0"/>
              <a:t>Can be inserted in DIMM slots!</a:t>
            </a:r>
          </a:p>
          <a:p>
            <a:r>
              <a:rPr lang="en-US" dirty="0"/>
              <a:t>Excels at large sequential accesses.</a:t>
            </a:r>
          </a:p>
          <a:p>
            <a:r>
              <a:rPr lang="en-US" dirty="0"/>
              <a:t>Less expensive than DRAM (per GB).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6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1026" name="Picture 2" descr="Pricing of Intel's Optane DC Persistent Memory Modules Leaks: From $6.57  Per GB">
            <a:extLst>
              <a:ext uri="{FF2B5EF4-FFF2-40B4-BE49-F238E27FC236}">
                <a16:creationId xmlns:a16="http://schemas.microsoft.com/office/drawing/2014/main" id="{365F6F7E-E792-1F2D-4F3E-DB85765A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09253"/>
            <a:ext cx="2273466" cy="15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tel Optane DC Persistent Memory Module (PMM) - StorageReview.com">
            <a:extLst>
              <a:ext uri="{FF2B5EF4-FFF2-40B4-BE49-F238E27FC236}">
                <a16:creationId xmlns:a16="http://schemas.microsoft.com/office/drawing/2014/main" id="{14D0FF35-9376-6475-5F8A-F3F78E14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446" y="2872697"/>
            <a:ext cx="2617108" cy="150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0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 err="1">
                <a:solidFill>
                  <a:schemeClr val="tx1"/>
                </a:solidFill>
                <a:effectLst/>
                <a:latin typeface="Söhne"/>
              </a:rPr>
              <a:t>NVMe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- SSD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7914037" cy="2619295"/>
          </a:xfrm>
        </p:spPr>
        <p:txBody>
          <a:bodyPr>
            <a:normAutofit/>
          </a:bodyPr>
          <a:lstStyle/>
          <a:p>
            <a:r>
              <a:rPr lang="en-US" dirty="0"/>
              <a:t>Technology – Flash</a:t>
            </a:r>
          </a:p>
          <a:p>
            <a:r>
              <a:rPr lang="en-US" dirty="0"/>
              <a:t>Size per Device – TBs</a:t>
            </a:r>
          </a:p>
          <a:p>
            <a:r>
              <a:rPr lang="en-US" dirty="0"/>
              <a:t>Access granularity – 4KBs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7</a:t>
            </a:fld>
            <a:endParaRPr lang="el-GR" dirty="0">
              <a:latin typeface="Constantia" pitchFamily="18" charset="0"/>
            </a:endParaRPr>
          </a:p>
        </p:txBody>
      </p:sp>
      <p:pic>
        <p:nvPicPr>
          <p:cNvPr id="1026" name="Picture 2" descr="Samsung 980 250GB SSD m.2 NVMe MZ ...">
            <a:extLst>
              <a:ext uri="{FF2B5EF4-FFF2-40B4-BE49-F238E27FC236}">
                <a16:creationId xmlns:a16="http://schemas.microsoft.com/office/drawing/2014/main" id="{CC018C45-B0E3-2F6B-701E-A31A1C9D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75467"/>
            <a:ext cx="1839104" cy="14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Disk SSD PLUS 240 GB Sata III 2.5 Inch Internal SSD, Up to 530 MB/s,  Black : Amazon.co.uk: Computers &amp; Accessories">
            <a:extLst>
              <a:ext uri="{FF2B5EF4-FFF2-40B4-BE49-F238E27FC236}">
                <a16:creationId xmlns:a16="http://schemas.microsoft.com/office/drawing/2014/main" id="{C3C465B6-1B03-651A-CA09-2C9747AF0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84145"/>
            <a:ext cx="2081610" cy="19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69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öhne"/>
              </a:rPr>
              <a:t>Cache</a:t>
            </a:r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 Shortcuts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8229600" cy="1850429"/>
          </a:xfrm>
        </p:spPr>
        <p:txBody>
          <a:bodyPr>
            <a:normAutofit fontScale="92500"/>
          </a:bodyPr>
          <a:lstStyle/>
          <a:p>
            <a:r>
              <a:rPr lang="en-US" dirty="0"/>
              <a:t>CLDEMOTE: Send Cache line to higher level cache (LLC).</a:t>
            </a:r>
          </a:p>
          <a:p>
            <a:r>
              <a:rPr lang="en-US" dirty="0"/>
              <a:t>CLFLUSH: Send cache line directly to the Main Memory.</a:t>
            </a:r>
          </a:p>
          <a:p>
            <a:r>
              <a:rPr lang="en-US" dirty="0"/>
              <a:t>Explicit operations like these can help the programmer with optimization.</a:t>
            </a:r>
          </a:p>
          <a:p>
            <a:endParaRPr lang="en-US" dirty="0"/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8</a:t>
            </a:fld>
            <a:endParaRPr lang="el-GR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6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49F6C-249A-9262-0BE3-A2E5D1363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4DCC-D58A-9818-7F85-ABC506165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tx1"/>
                </a:solidFill>
                <a:effectLst/>
                <a:latin typeface="Söhne"/>
              </a:rPr>
              <a:t>Useful Shortcuts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34B8-CCAD-F729-CEE6-B08F2EB21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0370" y="1752655"/>
            <a:ext cx="6905926" cy="26192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DDIO: Allows PCIe writes directly to the LLC, in a small dedicated section.</a:t>
            </a:r>
          </a:p>
          <a:p>
            <a:r>
              <a:rPr lang="en-US" dirty="0"/>
              <a:t>Lowers latency even further, no need to access main memory!</a:t>
            </a:r>
          </a:p>
          <a:p>
            <a:r>
              <a:rPr lang="en-US" dirty="0"/>
              <a:t>Contention in the LLC-DDIO region is a big problem.</a:t>
            </a:r>
          </a:p>
        </p:txBody>
      </p:sp>
      <p:pic>
        <p:nvPicPr>
          <p:cNvPr id="6" name="Graphic 5" descr="Learning">
            <a:extLst>
              <a:ext uri="{FF2B5EF4-FFF2-40B4-BE49-F238E27FC236}">
                <a16:creationId xmlns:a16="http://schemas.microsoft.com/office/drawing/2014/main" id="{75E2E82D-0CDD-F132-F3B0-FBA4CCFA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210" y="460417"/>
            <a:ext cx="1080000" cy="1080000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5D935AE6-7715-1915-4E36-095A3B58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D3F1D1C4-C2D9-4231-9FB2-B2D9D97AA41D}" type="slidenum">
              <a:rPr lang="el-GR" smtClean="0">
                <a:latin typeface="Constantia" pitchFamily="18" charset="0"/>
              </a:rPr>
              <a:pPr/>
              <a:t>9</a:t>
            </a:fld>
            <a:endParaRPr lang="el-GR" dirty="0">
              <a:latin typeface="Constantia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F058FEC-A8FE-0755-117D-AAEF093A66A6}"/>
              </a:ext>
            </a:extLst>
          </p:cNvPr>
          <p:cNvGrpSpPr/>
          <p:nvPr/>
        </p:nvGrpSpPr>
        <p:grpSpPr>
          <a:xfrm>
            <a:off x="5652120" y="4070414"/>
            <a:ext cx="2304256" cy="603071"/>
            <a:chOff x="5806479" y="1752655"/>
            <a:chExt cx="2880320" cy="81909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7ED7B5-A7BB-4495-A037-167DC3AA6456}"/>
                </a:ext>
              </a:extLst>
            </p:cNvPr>
            <p:cNvSpPr/>
            <p:nvPr/>
          </p:nvSpPr>
          <p:spPr>
            <a:xfrm>
              <a:off x="5806479" y="1752655"/>
              <a:ext cx="2880320" cy="819095"/>
            </a:xfrm>
            <a:prstGeom prst="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LLC</a:t>
              </a:r>
              <a:endParaRPr lang="en-GB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1294CB-FD4D-DAC4-3A06-6F3B29B7BC9E}"/>
                </a:ext>
              </a:extLst>
            </p:cNvPr>
            <p:cNvSpPr/>
            <p:nvPr/>
          </p:nvSpPr>
          <p:spPr>
            <a:xfrm>
              <a:off x="7812360" y="1752655"/>
              <a:ext cx="874439" cy="819095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ysClr val="windowText" lastClr="000000"/>
                  </a:solidFill>
                </a:rPr>
                <a:t>DDIO</a:t>
              </a:r>
            </a:p>
            <a:p>
              <a:pPr algn="ctr"/>
              <a:r>
                <a:rPr lang="en-US" sz="1200" b="1" dirty="0">
                  <a:solidFill>
                    <a:sysClr val="windowText" lastClr="000000"/>
                  </a:solidFill>
                </a:rPr>
                <a:t>Section</a:t>
              </a:r>
              <a:endParaRPr lang="en-GB" sz="12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8780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6294</TotalTime>
  <Words>1187</Words>
  <Application>Microsoft Office PowerPoint</Application>
  <PresentationFormat>On-screen Show (16:9)</PresentationFormat>
  <Paragraphs>182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Constantia</vt:lpstr>
      <vt:lpstr>Helvetica Neue</vt:lpstr>
      <vt:lpstr>Söhne</vt:lpstr>
      <vt:lpstr>Θέμα του Office</vt:lpstr>
      <vt:lpstr>Data Pipes: Declarative Control over Data Movement </vt:lpstr>
      <vt:lpstr>Introduction</vt:lpstr>
      <vt:lpstr>Contents</vt:lpstr>
      <vt:lpstr>Cache</vt:lpstr>
      <vt:lpstr>DRAM</vt:lpstr>
      <vt:lpstr>Optane DCPMM</vt:lpstr>
      <vt:lpstr>NVMe - SSD</vt:lpstr>
      <vt:lpstr>Cache Shortcuts</vt:lpstr>
      <vt:lpstr>Useful Shortcuts</vt:lpstr>
      <vt:lpstr>Useful Shortcuts</vt:lpstr>
      <vt:lpstr>Challenges</vt:lpstr>
      <vt:lpstr>Challenges</vt:lpstr>
      <vt:lpstr>External Sort</vt:lpstr>
      <vt:lpstr>External Sort</vt:lpstr>
      <vt:lpstr>External Sort</vt:lpstr>
      <vt:lpstr>External Sort</vt:lpstr>
      <vt:lpstr>Data Pipes</vt:lpstr>
      <vt:lpstr>Data Pipes “Straightforward flavor”</vt:lpstr>
      <vt:lpstr>Data Pipes “Inversion of control flavor”</vt:lpstr>
      <vt:lpstr>Data Pipes “An OS-supported flavor”</vt:lpstr>
      <vt:lpstr>Conclusion</vt:lpstr>
      <vt:lpstr>Thank you! </vt:lpstr>
      <vt:lpstr>EXTRA SLIDES</vt:lpstr>
      <vt:lpstr>DDIO Improvement</vt:lpstr>
    </vt:vector>
  </TitlesOfParts>
  <Manager>Advanced Topics in Databases</Manager>
  <Company>Dept. of Computer Science, University of Cyprus</Company>
  <LinksUpToDate>false</LinksUpToDate>
  <SharedDoc>false</SharedDoc>
  <HyperlinkBase>https://www2.cs.ucy.ac.cy/~dzeina/courses/epl646/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Back to Look Forward</dc:title>
  <dc:subject/>
  <dc:creator>Maria Maslioukova</dc:creator>
  <cp:keywords/>
  <dc:description/>
  <cp:lastModifiedBy>Markos Othonos</cp:lastModifiedBy>
  <cp:revision>781</cp:revision>
  <dcterms:created xsi:type="dcterms:W3CDTF">2017-11-21T13:30:34Z</dcterms:created>
  <dcterms:modified xsi:type="dcterms:W3CDTF">2024-04-16T18:29:22Z</dcterms:modified>
  <cp:category>Student Presentations</cp:category>
</cp:coreProperties>
</file>