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99" r:id="rId2"/>
    <p:sldId id="266" r:id="rId3"/>
    <p:sldId id="314" r:id="rId4"/>
    <p:sldId id="300" r:id="rId5"/>
    <p:sldId id="313" r:id="rId6"/>
    <p:sldId id="320" r:id="rId7"/>
    <p:sldId id="321" r:id="rId8"/>
    <p:sldId id="351" r:id="rId9"/>
    <p:sldId id="322" r:id="rId10"/>
    <p:sldId id="323" r:id="rId11"/>
    <p:sldId id="325" r:id="rId12"/>
    <p:sldId id="327" r:id="rId13"/>
    <p:sldId id="326" r:id="rId14"/>
    <p:sldId id="328" r:id="rId15"/>
    <p:sldId id="316" r:id="rId16"/>
    <p:sldId id="301" r:id="rId17"/>
    <p:sldId id="333" r:id="rId18"/>
    <p:sldId id="334" r:id="rId19"/>
    <p:sldId id="335" r:id="rId20"/>
    <p:sldId id="336" r:id="rId21"/>
    <p:sldId id="315" r:id="rId22"/>
    <p:sldId id="306" r:id="rId23"/>
    <p:sldId id="307" r:id="rId24"/>
    <p:sldId id="330" r:id="rId25"/>
    <p:sldId id="329" r:id="rId26"/>
    <p:sldId id="308" r:id="rId27"/>
    <p:sldId id="317" r:id="rId28"/>
    <p:sldId id="337" r:id="rId29"/>
    <p:sldId id="332" r:id="rId30"/>
    <p:sldId id="338" r:id="rId31"/>
    <p:sldId id="353" r:id="rId32"/>
    <p:sldId id="352" r:id="rId33"/>
    <p:sldId id="354" r:id="rId34"/>
    <p:sldId id="339" r:id="rId35"/>
    <p:sldId id="324" r:id="rId36"/>
    <p:sldId id="304" r:id="rId37"/>
    <p:sldId id="341" r:id="rId38"/>
    <p:sldId id="340" r:id="rId39"/>
    <p:sldId id="331" r:id="rId40"/>
    <p:sldId id="269" r:id="rId41"/>
    <p:sldId id="343" r:id="rId42"/>
    <p:sldId id="342" r:id="rId43"/>
    <p:sldId id="344" r:id="rId44"/>
    <p:sldId id="345" r:id="rId45"/>
    <p:sldId id="346" r:id="rId46"/>
    <p:sldId id="347" r:id="rId47"/>
    <p:sldId id="348" r:id="rId48"/>
    <p:sldId id="349" r:id="rId49"/>
    <p:sldId id="350" r:id="rId50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C82BC3B-9F5E-4197-B9C4-504B1ED52020}">
          <p14:sldIdLst>
            <p14:sldId id="299"/>
            <p14:sldId id="266"/>
          </p14:sldIdLst>
        </p14:section>
        <p14:section name="Background Context" id="{ED5EFA86-B1FE-4F48-A8A1-B6561035F0FE}">
          <p14:sldIdLst>
            <p14:sldId id="314"/>
            <p14:sldId id="300"/>
            <p14:sldId id="313"/>
            <p14:sldId id="320"/>
            <p14:sldId id="321"/>
            <p14:sldId id="351"/>
          </p14:sldIdLst>
        </p14:section>
        <p14:section name="Research Problem" id="{13FF1F43-19FE-43ED-8D46-C9EE9D47B495}">
          <p14:sldIdLst>
            <p14:sldId id="322"/>
            <p14:sldId id="323"/>
            <p14:sldId id="325"/>
            <p14:sldId id="327"/>
            <p14:sldId id="326"/>
            <p14:sldId id="328"/>
          </p14:sldIdLst>
        </p14:section>
        <p14:section name="Research Objective" id="{B90899A2-A34F-44C6-BAB3-EFE2A81B0D84}">
          <p14:sldIdLst>
            <p14:sldId id="316"/>
            <p14:sldId id="301"/>
            <p14:sldId id="333"/>
            <p14:sldId id="334"/>
            <p14:sldId id="335"/>
            <p14:sldId id="336"/>
          </p14:sldIdLst>
        </p14:section>
        <p14:section name="Technologies Overview" id="{D4EFC2CA-FD14-4A3D-B014-1EF5707081F3}">
          <p14:sldIdLst>
            <p14:sldId id="315"/>
            <p14:sldId id="306"/>
            <p14:sldId id="307"/>
            <p14:sldId id="330"/>
            <p14:sldId id="329"/>
            <p14:sldId id="308"/>
          </p14:sldIdLst>
        </p14:section>
        <p14:section name="Evaluation" id="{26889C29-A130-49C8-B8E3-01E8B129C1A5}">
          <p14:sldIdLst>
            <p14:sldId id="317"/>
            <p14:sldId id="337"/>
            <p14:sldId id="332"/>
            <p14:sldId id="338"/>
            <p14:sldId id="353"/>
            <p14:sldId id="352"/>
            <p14:sldId id="354"/>
            <p14:sldId id="339"/>
          </p14:sldIdLst>
        </p14:section>
        <p14:section name="Limitation and Future Work" id="{DAE5A9B9-28FF-44BF-B91A-1110B1733FDA}">
          <p14:sldIdLst>
            <p14:sldId id="324"/>
            <p14:sldId id="304"/>
            <p14:sldId id="341"/>
          </p14:sldIdLst>
        </p14:section>
        <p14:section name="Conclusion" id="{7DAE2C8C-8CA9-4511-8DBD-AB66B53726F8}">
          <p14:sldIdLst>
            <p14:sldId id="340"/>
            <p14:sldId id="331"/>
          </p14:sldIdLst>
        </p14:section>
        <p14:section name="Closing" id="{D7420249-9D47-45F7-9590-4D5F273C8E93}">
          <p14:sldIdLst>
            <p14:sldId id="269"/>
          </p14:sldIdLst>
        </p14:section>
        <p14:section name="Extras" id="{E01EE4FD-03C8-448D-B2E5-D35627FC258A}">
          <p14:sldIdLst>
            <p14:sldId id="343"/>
            <p14:sldId id="342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00FF"/>
    <a:srgbClr val="73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D37180-1D33-412A-9941-50DBAC58985C}" v="310" dt="2024-04-19T08:11:03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1162" autoAdjust="0"/>
  </p:normalViewPr>
  <p:slideViewPr>
    <p:cSldViewPr>
      <p:cViewPr>
        <p:scale>
          <a:sx n="125" d="100"/>
          <a:sy n="125" d="100"/>
        </p:scale>
        <p:origin x="738" y="23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48" y="749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-3876"/>
    </p:cViewPr>
  </p:sorterViewPr>
  <p:notesViewPr>
    <p:cSldViewPr>
      <p:cViewPr varScale="1">
        <p:scale>
          <a:sx n="49" d="100"/>
          <a:sy n="49" d="100"/>
        </p:scale>
        <p:origin x="273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nut - Cristian Canciu" userId="34a19774-0046-403b-bc0d-e845e61453e8" providerId="ADAL" clId="{599C5675-B11C-48A2-A104-BFFCEF6CCD4B}"/>
    <pc:docChg chg="undo custSel delSld modSld">
      <pc:chgData name="Ionut - Cristian Canciu" userId="34a19774-0046-403b-bc0d-e845e61453e8" providerId="ADAL" clId="{599C5675-B11C-48A2-A104-BFFCEF6CCD4B}" dt="2024-03-29T09:30:47.551" v="233" actId="255"/>
      <pc:docMkLst>
        <pc:docMk/>
      </pc:docMkLst>
      <pc:sldChg chg="addSp delSp modSp mod">
        <pc:chgData name="Ionut - Cristian Canciu" userId="34a19774-0046-403b-bc0d-e845e61453e8" providerId="ADAL" clId="{599C5675-B11C-48A2-A104-BFFCEF6CCD4B}" dt="2024-03-29T09:29:43.368" v="224" actId="34135"/>
        <pc:sldMkLst>
          <pc:docMk/>
          <pc:sldMk cId="2795485642" sldId="266"/>
        </pc:sldMkLst>
        <pc:spChg chg="mod">
          <ac:chgData name="Ionut - Cristian Canciu" userId="34a19774-0046-403b-bc0d-e845e61453e8" providerId="ADAL" clId="{599C5675-B11C-48A2-A104-BFFCEF6CCD4B}" dt="2024-03-29T09:29:43.368" v="224" actId="34135"/>
          <ac:spMkLst>
            <pc:docMk/>
            <pc:sldMk cId="2795485642" sldId="266"/>
            <ac:spMk id="2" creationId="{D78D0989-E3E5-41DB-A78D-61E199491D89}"/>
          </ac:spMkLst>
        </pc:spChg>
        <pc:spChg chg="add mod">
          <ac:chgData name="Ionut - Cristian Canciu" userId="34a19774-0046-403b-bc0d-e845e61453e8" providerId="ADAL" clId="{599C5675-B11C-48A2-A104-BFFCEF6CCD4B}" dt="2024-03-29T09:29:43.368" v="224" actId="34135"/>
          <ac:spMkLst>
            <pc:docMk/>
            <pc:sldMk cId="2795485642" sldId="266"/>
            <ac:spMk id="3" creationId="{CCD64785-5989-FAEE-3B6B-A23AADADD3BB}"/>
          </ac:spMkLst>
        </pc:spChg>
        <pc:spChg chg="del mod">
          <ac:chgData name="Ionut - Cristian Canciu" userId="34a19774-0046-403b-bc0d-e845e61453e8" providerId="ADAL" clId="{599C5675-B11C-48A2-A104-BFFCEF6CCD4B}" dt="2024-03-29T09:27:58.643" v="112" actId="478"/>
          <ac:spMkLst>
            <pc:docMk/>
            <pc:sldMk cId="2795485642" sldId="266"/>
            <ac:spMk id="4" creationId="{749D50C6-260E-9FD7-2583-05C0DB7346A9}"/>
          </ac:spMkLst>
        </pc:spChg>
        <pc:spChg chg="add mod">
          <ac:chgData name="Ionut - Cristian Canciu" userId="34a19774-0046-403b-bc0d-e845e61453e8" providerId="ADAL" clId="{599C5675-B11C-48A2-A104-BFFCEF6CCD4B}" dt="2024-03-29T09:29:43.368" v="224" actId="34135"/>
          <ac:spMkLst>
            <pc:docMk/>
            <pc:sldMk cId="2795485642" sldId="266"/>
            <ac:spMk id="9" creationId="{2AAF6F83-4F49-F5DF-78D5-FC1191878647}"/>
          </ac:spMkLst>
        </pc:spChg>
        <pc:picChg chg="add mod">
          <ac:chgData name="Ionut - Cristian Canciu" userId="34a19774-0046-403b-bc0d-e845e61453e8" providerId="ADAL" clId="{599C5675-B11C-48A2-A104-BFFCEF6CCD4B}" dt="2024-03-29T09:29:43.368" v="224" actId="34135"/>
          <ac:picMkLst>
            <pc:docMk/>
            <pc:sldMk cId="2795485642" sldId="266"/>
            <ac:picMk id="5" creationId="{45AE9C39-8F5A-BB7C-CF76-138B20AF9D8D}"/>
          </ac:picMkLst>
        </pc:picChg>
        <pc:picChg chg="mod modCrop">
          <ac:chgData name="Ionut - Cristian Canciu" userId="34a19774-0046-403b-bc0d-e845e61453e8" providerId="ADAL" clId="{599C5675-B11C-48A2-A104-BFFCEF6CCD4B}" dt="2024-03-29T09:29:43.368" v="224" actId="34135"/>
          <ac:picMkLst>
            <pc:docMk/>
            <pc:sldMk cId="2795485642" sldId="266"/>
            <ac:picMk id="6" creationId="{FE130EDC-6F0A-417B-A698-CF2C65F0A3B3}"/>
          </ac:picMkLst>
        </pc:picChg>
        <pc:picChg chg="del">
          <ac:chgData name="Ionut - Cristian Canciu" userId="34a19774-0046-403b-bc0d-e845e61453e8" providerId="ADAL" clId="{599C5675-B11C-48A2-A104-BFFCEF6CCD4B}" dt="2024-03-29T09:26:13.323" v="77" actId="478"/>
          <ac:picMkLst>
            <pc:docMk/>
            <pc:sldMk cId="2795485642" sldId="266"/>
            <ac:picMk id="7" creationId="{4214F0A3-5A35-562A-E342-C0392A7324F1}"/>
          </ac:picMkLst>
        </pc:picChg>
        <pc:picChg chg="del">
          <ac:chgData name="Ionut - Cristian Canciu" userId="34a19774-0046-403b-bc0d-e845e61453e8" providerId="ADAL" clId="{599C5675-B11C-48A2-A104-BFFCEF6CCD4B}" dt="2024-03-29T09:25:03.380" v="46" actId="478"/>
          <ac:picMkLst>
            <pc:docMk/>
            <pc:sldMk cId="2795485642" sldId="266"/>
            <ac:picMk id="8" creationId="{820B404B-D766-C606-A50D-0F63236C94CB}"/>
          </ac:picMkLst>
        </pc:picChg>
      </pc:sldChg>
      <pc:sldChg chg="addSp delSp modSp mod">
        <pc:chgData name="Ionut - Cristian Canciu" userId="34a19774-0046-403b-bc0d-e845e61453e8" providerId="ADAL" clId="{599C5675-B11C-48A2-A104-BFFCEF6CCD4B}" dt="2024-03-29T09:30:03.756" v="230" actId="34135"/>
        <pc:sldMkLst>
          <pc:docMk/>
          <pc:sldMk cId="2696417003" sldId="269"/>
        </pc:sldMkLst>
        <pc:spChg chg="del mod">
          <ac:chgData name="Ionut - Cristian Canciu" userId="34a19774-0046-403b-bc0d-e845e61453e8" providerId="ADAL" clId="{599C5675-B11C-48A2-A104-BFFCEF6CCD4B}" dt="2024-03-29T09:28:04.451" v="115" actId="478"/>
          <ac:spMkLst>
            <pc:docMk/>
            <pc:sldMk cId="2696417003" sldId="269"/>
            <ac:spMk id="3" creationId="{561A96F4-51A1-B5BB-160A-15F3037AA149}"/>
          </ac:spMkLst>
        </pc:spChg>
        <pc:spChg chg="mod">
          <ac:chgData name="Ionut - Cristian Canciu" userId="34a19774-0046-403b-bc0d-e845e61453e8" providerId="ADAL" clId="{599C5675-B11C-48A2-A104-BFFCEF6CCD4B}" dt="2024-03-29T09:27:12.123" v="91" actId="34135"/>
          <ac:spMkLst>
            <pc:docMk/>
            <pc:sldMk cId="2696417003" sldId="269"/>
            <ac:spMk id="4" creationId="{E98DCA46-603B-4178-8707-30E192CE6B8D}"/>
          </ac:spMkLst>
        </pc:spChg>
        <pc:spChg chg="add del mod">
          <ac:chgData name="Ionut - Cristian Canciu" userId="34a19774-0046-403b-bc0d-e845e61453e8" providerId="ADAL" clId="{599C5675-B11C-48A2-A104-BFFCEF6CCD4B}" dt="2024-03-29T09:30:01.574" v="228" actId="478"/>
          <ac:spMkLst>
            <pc:docMk/>
            <pc:sldMk cId="2696417003" sldId="269"/>
            <ac:spMk id="5" creationId="{2C4D119D-A52B-A742-09CF-4E6C82345A20}"/>
          </ac:spMkLst>
        </pc:spChg>
        <pc:spChg chg="add mod">
          <ac:chgData name="Ionut - Cristian Canciu" userId="34a19774-0046-403b-bc0d-e845e61453e8" providerId="ADAL" clId="{599C5675-B11C-48A2-A104-BFFCEF6CCD4B}" dt="2024-03-29T09:30:03.756" v="230" actId="34135"/>
          <ac:spMkLst>
            <pc:docMk/>
            <pc:sldMk cId="2696417003" sldId="269"/>
            <ac:spMk id="6" creationId="{F1DBA437-1BC8-FC1A-7379-96356576A009}"/>
          </ac:spMkLst>
        </pc:spChg>
        <pc:picChg chg="add mod">
          <ac:chgData name="Ionut - Cristian Canciu" userId="34a19774-0046-403b-bc0d-e845e61453e8" providerId="ADAL" clId="{599C5675-B11C-48A2-A104-BFFCEF6CCD4B}" dt="2024-03-29T09:27:12.123" v="91" actId="34135"/>
          <ac:picMkLst>
            <pc:docMk/>
            <pc:sldMk cId="2696417003" sldId="269"/>
            <ac:picMk id="2" creationId="{34E89402-6903-1377-39E1-C82207961077}"/>
          </ac:picMkLst>
        </pc:picChg>
        <pc:picChg chg="mod">
          <ac:chgData name="Ionut - Cristian Canciu" userId="34a19774-0046-403b-bc0d-e845e61453e8" providerId="ADAL" clId="{599C5675-B11C-48A2-A104-BFFCEF6CCD4B}" dt="2024-03-29T09:27:12.123" v="91" actId="34135"/>
          <ac:picMkLst>
            <pc:docMk/>
            <pc:sldMk cId="2696417003" sldId="269"/>
            <ac:picMk id="7" creationId="{3D3A8D5C-42BC-F419-3240-6F21EDE3F37D}"/>
          </ac:picMkLst>
        </pc:picChg>
        <pc:picChg chg="del">
          <ac:chgData name="Ionut - Cristian Canciu" userId="34a19774-0046-403b-bc0d-e845e61453e8" providerId="ADAL" clId="{599C5675-B11C-48A2-A104-BFFCEF6CCD4B}" dt="2024-03-29T09:27:00.269" v="87" actId="478"/>
          <ac:picMkLst>
            <pc:docMk/>
            <pc:sldMk cId="2696417003" sldId="269"/>
            <ac:picMk id="9" creationId="{5A7D3E1A-7F8C-A2F6-EAD8-5D7933F2FBFC}"/>
          </ac:picMkLst>
        </pc:picChg>
      </pc:sldChg>
      <pc:sldChg chg="addSp delSp modSp mod">
        <pc:chgData name="Ionut - Cristian Canciu" userId="34a19774-0046-403b-bc0d-e845e61453e8" providerId="ADAL" clId="{599C5675-B11C-48A2-A104-BFFCEF6CCD4B}" dt="2024-03-29T09:30:47.551" v="233" actId="255"/>
        <pc:sldMkLst>
          <pc:docMk/>
          <pc:sldMk cId="2900740167" sldId="299"/>
        </pc:sldMkLst>
        <pc:spChg chg="del mod">
          <ac:chgData name="Ionut - Cristian Canciu" userId="34a19774-0046-403b-bc0d-e845e61453e8" providerId="ADAL" clId="{599C5675-B11C-48A2-A104-BFFCEF6CCD4B}" dt="2024-03-29T09:23:40.171" v="26" actId="478"/>
          <ac:spMkLst>
            <pc:docMk/>
            <pc:sldMk cId="2900740167" sldId="299"/>
            <ac:spMk id="2" creationId="{981CA6F6-D48A-0816-EED4-02B40C672F95}"/>
          </ac:spMkLst>
        </pc:spChg>
        <pc:spChg chg="mod">
          <ac:chgData name="Ionut - Cristian Canciu" userId="34a19774-0046-403b-bc0d-e845e61453e8" providerId="ADAL" clId="{599C5675-B11C-48A2-A104-BFFCEF6CCD4B}" dt="2024-03-29T09:24:34.963" v="45" actId="34135"/>
          <ac:spMkLst>
            <pc:docMk/>
            <pc:sldMk cId="2900740167" sldId="299"/>
            <ac:spMk id="3" creationId="{00000000-0000-0000-0000-000000000000}"/>
          </ac:spMkLst>
        </pc:spChg>
        <pc:spChg chg="del mod">
          <ac:chgData name="Ionut - Cristian Canciu" userId="34a19774-0046-403b-bc0d-e845e61453e8" providerId="ADAL" clId="{599C5675-B11C-48A2-A104-BFFCEF6CCD4B}" dt="2024-03-29T09:29:56.040" v="225" actId="478"/>
          <ac:spMkLst>
            <pc:docMk/>
            <pc:sldMk cId="2900740167" sldId="299"/>
            <ac:spMk id="5" creationId="{D63753A6-AB73-7670-E8DD-AAA84E710834}"/>
          </ac:spMkLst>
        </pc:spChg>
        <pc:spChg chg="add mod">
          <ac:chgData name="Ionut - Cristian Canciu" userId="34a19774-0046-403b-bc0d-e845e61453e8" providerId="ADAL" clId="{599C5675-B11C-48A2-A104-BFFCEF6CCD4B}" dt="2024-03-29T09:29:58.270" v="227" actId="34135"/>
          <ac:spMkLst>
            <pc:docMk/>
            <pc:sldMk cId="2900740167" sldId="299"/>
            <ac:spMk id="6" creationId="{F88EC242-B11C-2146-2BED-A175E7B914EF}"/>
          </ac:spMkLst>
        </pc:spChg>
        <pc:spChg chg="mod">
          <ac:chgData name="Ionut - Cristian Canciu" userId="34a19774-0046-403b-bc0d-e845e61453e8" providerId="ADAL" clId="{599C5675-B11C-48A2-A104-BFFCEF6CCD4B}" dt="2024-03-29T09:30:47.551" v="233" actId="255"/>
          <ac:spMkLst>
            <pc:docMk/>
            <pc:sldMk cId="2900740167" sldId="299"/>
            <ac:spMk id="12" creationId="{00000000-0000-0000-0000-000000000000}"/>
          </ac:spMkLst>
        </pc:spChg>
        <pc:spChg chg="mod">
          <ac:chgData name="Ionut - Cristian Canciu" userId="34a19774-0046-403b-bc0d-e845e61453e8" providerId="ADAL" clId="{599C5675-B11C-48A2-A104-BFFCEF6CCD4B}" dt="2024-03-29T09:24:34.963" v="45" actId="34135"/>
          <ac:spMkLst>
            <pc:docMk/>
            <pc:sldMk cId="2900740167" sldId="299"/>
            <ac:spMk id="13" creationId="{00000000-0000-0000-0000-000000000000}"/>
          </ac:spMkLst>
        </pc:spChg>
        <pc:spChg chg="mod">
          <ac:chgData name="Ionut - Cristian Canciu" userId="34a19774-0046-403b-bc0d-e845e61453e8" providerId="ADAL" clId="{599C5675-B11C-48A2-A104-BFFCEF6CCD4B}" dt="2024-03-29T09:24:34.963" v="45" actId="34135"/>
          <ac:spMkLst>
            <pc:docMk/>
            <pc:sldMk cId="2900740167" sldId="299"/>
            <ac:spMk id="18" creationId="{00000000-0000-0000-0000-000000000000}"/>
          </ac:spMkLst>
        </pc:spChg>
        <pc:picChg chg="mod modCrop">
          <ac:chgData name="Ionut - Cristian Canciu" userId="34a19774-0046-403b-bc0d-e845e61453e8" providerId="ADAL" clId="{599C5675-B11C-48A2-A104-BFFCEF6CCD4B}" dt="2024-03-29T09:26:11.360" v="76" actId="34135"/>
          <ac:picMkLst>
            <pc:docMk/>
            <pc:sldMk cId="2900740167" sldId="299"/>
            <ac:picMk id="4" creationId="{6567224A-5A72-9593-C682-A2012105CD80}"/>
          </ac:picMkLst>
        </pc:picChg>
      </pc:sldChg>
      <pc:sldChg chg="del">
        <pc:chgData name="Ionut - Cristian Canciu" userId="34a19774-0046-403b-bc0d-e845e61453e8" providerId="ADAL" clId="{599C5675-B11C-48A2-A104-BFFCEF6CCD4B}" dt="2024-03-29T09:26:56.986" v="86" actId="47"/>
        <pc:sldMkLst>
          <pc:docMk/>
          <pc:sldMk cId="1186579953" sldId="300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2313706238" sldId="301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1314403615" sldId="302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3738507549" sldId="303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977085164" sldId="306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2539626823" sldId="307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2940243453" sldId="308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979903296" sldId="309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3589507690" sldId="310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1839906651" sldId="311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2311281239" sldId="312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221567894" sldId="313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230973133" sldId="314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3606545188" sldId="315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761128312" sldId="316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2039252463" sldId="317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2487633623" sldId="318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947711806" sldId="319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3230065649" sldId="320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2869139703" sldId="321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559624034" sldId="322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2830081456" sldId="323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1571641734" sldId="324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647278229" sldId="325"/>
        </pc:sldMkLst>
      </pc:sldChg>
      <pc:sldChg chg="del">
        <pc:chgData name="Ionut - Cristian Canciu" userId="34a19774-0046-403b-bc0d-e845e61453e8" providerId="ADAL" clId="{599C5675-B11C-48A2-A104-BFFCEF6CCD4B}" dt="2024-03-29T09:26:55.323" v="85" actId="47"/>
        <pc:sldMkLst>
          <pc:docMk/>
          <pc:sldMk cId="850533381" sldId="326"/>
        </pc:sldMkLst>
      </pc:sldChg>
    </pc:docChg>
  </pc:docChgLst>
  <pc:docChgLst>
    <pc:chgData name="Ionut - Cristian Canciu" userId="34a19774-0046-403b-bc0d-e845e61453e8" providerId="ADAL" clId="{CE9FB256-744B-4408-9504-4A960A636AA4}"/>
    <pc:docChg chg="undo custSel addSld delSld modSld sldOrd">
      <pc:chgData name="Ionut - Cristian Canciu" userId="34a19774-0046-403b-bc0d-e845e61453e8" providerId="ADAL" clId="{CE9FB256-744B-4408-9504-4A960A636AA4}" dt="2024-03-15T13:45:36.465" v="4614" actId="478"/>
      <pc:docMkLst>
        <pc:docMk/>
      </pc:docMkLst>
      <pc:sldChg chg="addSp delSp modSp mod modTransition modNotesTx">
        <pc:chgData name="Ionut - Cristian Canciu" userId="34a19774-0046-403b-bc0d-e845e61453e8" providerId="ADAL" clId="{CE9FB256-744B-4408-9504-4A960A636AA4}" dt="2024-03-15T01:11:31.142" v="3830" actId="34135"/>
        <pc:sldMkLst>
          <pc:docMk/>
          <pc:sldMk cId="2795485642" sldId="266"/>
        </pc:sldMkLst>
        <pc:spChg chg="mod">
          <ac:chgData name="Ionut - Cristian Canciu" userId="34a19774-0046-403b-bc0d-e845e61453e8" providerId="ADAL" clId="{CE9FB256-744B-4408-9504-4A960A636AA4}" dt="2024-03-15T00:14:17.676" v="2854" actId="34135"/>
          <ac:spMkLst>
            <pc:docMk/>
            <pc:sldMk cId="2795485642" sldId="266"/>
            <ac:spMk id="2" creationId="{D78D0989-E3E5-41DB-A78D-61E199491D89}"/>
          </ac:spMkLst>
        </pc:spChg>
        <pc:spChg chg="del mod">
          <ac:chgData name="Ionut - Cristian Canciu" userId="34a19774-0046-403b-bc0d-e845e61453e8" providerId="ADAL" clId="{CE9FB256-744B-4408-9504-4A960A636AA4}" dt="2024-03-15T01:10:27.485" v="3815" actId="478"/>
          <ac:spMkLst>
            <pc:docMk/>
            <pc:sldMk cId="2795485642" sldId="266"/>
            <ac:spMk id="3" creationId="{5DB23205-1719-4B43-A690-268E347D390E}"/>
          </ac:spMkLst>
        </pc:spChg>
        <pc:spChg chg="add del mod">
          <ac:chgData name="Ionut - Cristian Canciu" userId="34a19774-0046-403b-bc0d-e845e61453e8" providerId="ADAL" clId="{CE9FB256-744B-4408-9504-4A960A636AA4}" dt="2024-03-15T00:52:03.988" v="3577" actId="478"/>
          <ac:spMkLst>
            <pc:docMk/>
            <pc:sldMk cId="2795485642" sldId="266"/>
            <ac:spMk id="4" creationId="{D4D93D61-A054-E0B1-1B89-E54B1314B2C6}"/>
          </ac:spMkLst>
        </pc:spChg>
        <pc:spChg chg="add del">
          <ac:chgData name="Ionut - Cristian Canciu" userId="34a19774-0046-403b-bc0d-e845e61453e8" providerId="ADAL" clId="{CE9FB256-744B-4408-9504-4A960A636AA4}" dt="2024-03-14T22:28:56.602" v="659" actId="22"/>
          <ac:spMkLst>
            <pc:docMk/>
            <pc:sldMk cId="2795485642" sldId="266"/>
            <ac:spMk id="9" creationId="{1DBD2E58-4231-4D66-DEBC-BECED5582BB4}"/>
          </ac:spMkLst>
        </pc:spChg>
        <pc:spChg chg="add del mod">
          <ac:chgData name="Ionut - Cristian Canciu" userId="34a19774-0046-403b-bc0d-e845e61453e8" providerId="ADAL" clId="{CE9FB256-744B-4408-9504-4A960A636AA4}" dt="2024-03-15T01:10:32.469" v="3816" actId="478"/>
          <ac:spMkLst>
            <pc:docMk/>
            <pc:sldMk cId="2795485642" sldId="266"/>
            <ac:spMk id="10" creationId="{282322D2-94B7-37EE-65C2-BA5A3379B410}"/>
          </ac:spMkLst>
        </pc:spChg>
        <pc:picChg chg="add del mod">
          <ac:chgData name="Ionut - Cristian Canciu" userId="34a19774-0046-403b-bc0d-e845e61453e8" providerId="ADAL" clId="{CE9FB256-744B-4408-9504-4A960A636AA4}" dt="2024-03-13T23:38:54.596" v="218" actId="478"/>
          <ac:picMkLst>
            <pc:docMk/>
            <pc:sldMk cId="2795485642" sldId="266"/>
            <ac:picMk id="5" creationId="{113CB061-9634-60EB-8A88-E3C479D41059}"/>
          </ac:picMkLst>
        </pc:picChg>
        <pc:picChg chg="mod">
          <ac:chgData name="Ionut - Cristian Canciu" userId="34a19774-0046-403b-bc0d-e845e61453e8" providerId="ADAL" clId="{CE9FB256-744B-4408-9504-4A960A636AA4}" dt="2024-03-15T00:14:17.676" v="2854" actId="34135"/>
          <ac:picMkLst>
            <pc:docMk/>
            <pc:sldMk cId="2795485642" sldId="266"/>
            <ac:picMk id="6" creationId="{FE130EDC-6F0A-417B-A698-CF2C65F0A3B3}"/>
          </ac:picMkLst>
        </pc:picChg>
        <pc:picChg chg="add mod">
          <ac:chgData name="Ionut - Cristian Canciu" userId="34a19774-0046-403b-bc0d-e845e61453e8" providerId="ADAL" clId="{CE9FB256-744B-4408-9504-4A960A636AA4}" dt="2024-03-15T00:14:17.676" v="2854" actId="34135"/>
          <ac:picMkLst>
            <pc:docMk/>
            <pc:sldMk cId="2795485642" sldId="266"/>
            <ac:picMk id="7" creationId="{4214F0A3-5A35-562A-E342-C0392A7324F1}"/>
          </ac:picMkLst>
        </pc:picChg>
        <pc:picChg chg="add mod ord">
          <ac:chgData name="Ionut - Cristian Canciu" userId="34a19774-0046-403b-bc0d-e845e61453e8" providerId="ADAL" clId="{CE9FB256-744B-4408-9504-4A960A636AA4}" dt="2024-03-15T01:11:31.142" v="3830" actId="34135"/>
          <ac:picMkLst>
            <pc:docMk/>
            <pc:sldMk cId="2795485642" sldId="266"/>
            <ac:picMk id="8" creationId="{820B404B-D766-C606-A50D-0F63236C94CB}"/>
          </ac:picMkLst>
        </pc:picChg>
      </pc:sldChg>
      <pc:sldChg chg="addSp delSp modSp mod modClrScheme chgLayout modNotesTx">
        <pc:chgData name="Ionut - Cristian Canciu" userId="34a19774-0046-403b-bc0d-e845e61453e8" providerId="ADAL" clId="{CE9FB256-744B-4408-9504-4A960A636AA4}" dt="2024-03-13T23:39:09.621" v="226" actId="34135"/>
        <pc:sldMkLst>
          <pc:docMk/>
          <pc:sldMk cId="2696417003" sldId="269"/>
        </pc:sldMkLst>
        <pc:spChg chg="mod">
          <ac:chgData name="Ionut - Cristian Canciu" userId="34a19774-0046-403b-bc0d-e845e61453e8" providerId="ADAL" clId="{CE9FB256-744B-4408-9504-4A960A636AA4}" dt="2024-03-13T23:37:36.815" v="206" actId="34135"/>
          <ac:spMkLst>
            <pc:docMk/>
            <pc:sldMk cId="2696417003" sldId="269"/>
            <ac:spMk id="4" creationId="{E98DCA46-603B-4178-8707-30E192CE6B8D}"/>
          </ac:spMkLst>
        </pc:spChg>
        <pc:spChg chg="add del mod">
          <ac:chgData name="Ionut - Cristian Canciu" userId="34a19774-0046-403b-bc0d-e845e61453e8" providerId="ADAL" clId="{CE9FB256-744B-4408-9504-4A960A636AA4}" dt="2024-03-13T23:33:01.933" v="125" actId="478"/>
          <ac:spMkLst>
            <pc:docMk/>
            <pc:sldMk cId="2696417003" sldId="269"/>
            <ac:spMk id="5" creationId="{E277F943-4FC7-CEF9-D145-BE7EE7D8C2CA}"/>
          </ac:spMkLst>
        </pc:spChg>
        <pc:spChg chg="add del mod">
          <ac:chgData name="Ionut - Cristian Canciu" userId="34a19774-0046-403b-bc0d-e845e61453e8" providerId="ADAL" clId="{CE9FB256-744B-4408-9504-4A960A636AA4}" dt="2024-03-13T23:32:59.352" v="124" actId="26606"/>
          <ac:spMkLst>
            <pc:docMk/>
            <pc:sldMk cId="2696417003" sldId="269"/>
            <ac:spMk id="10" creationId="{C863E197-2665-575A-A105-5202103613E2}"/>
          </ac:spMkLst>
        </pc:spChg>
        <pc:spChg chg="add del mod">
          <ac:chgData name="Ionut - Cristian Canciu" userId="34a19774-0046-403b-bc0d-e845e61453e8" providerId="ADAL" clId="{CE9FB256-744B-4408-9504-4A960A636AA4}" dt="2024-03-13T23:32:59.352" v="124" actId="26606"/>
          <ac:spMkLst>
            <pc:docMk/>
            <pc:sldMk cId="2696417003" sldId="269"/>
            <ac:spMk id="12" creationId="{48F426C1-2627-2E38-F61F-F5A5713FC0FA}"/>
          </ac:spMkLst>
        </pc:spChg>
        <pc:picChg chg="add del mod">
          <ac:chgData name="Ionut - Cristian Canciu" userId="34a19774-0046-403b-bc0d-e845e61453e8" providerId="ADAL" clId="{CE9FB256-744B-4408-9504-4A960A636AA4}" dt="2024-03-13T23:32:39.640" v="105" actId="478"/>
          <ac:picMkLst>
            <pc:docMk/>
            <pc:sldMk cId="2696417003" sldId="269"/>
            <ac:picMk id="3" creationId="{A8CC1833-1901-3253-D623-CD07B94E9381}"/>
          </ac:picMkLst>
        </pc:picChg>
        <pc:picChg chg="add mod">
          <ac:chgData name="Ionut - Cristian Canciu" userId="34a19774-0046-403b-bc0d-e845e61453e8" providerId="ADAL" clId="{CE9FB256-744B-4408-9504-4A960A636AA4}" dt="2024-03-13T23:37:36.815" v="206" actId="34135"/>
          <ac:picMkLst>
            <pc:docMk/>
            <pc:sldMk cId="2696417003" sldId="269"/>
            <ac:picMk id="7" creationId="{3D3A8D5C-42BC-F419-3240-6F21EDE3F37D}"/>
          </ac:picMkLst>
        </pc:picChg>
        <pc:picChg chg="add del mod">
          <ac:chgData name="Ionut - Cristian Canciu" userId="34a19774-0046-403b-bc0d-e845e61453e8" providerId="ADAL" clId="{CE9FB256-744B-4408-9504-4A960A636AA4}" dt="2024-03-13T23:38:57.994" v="220" actId="478"/>
          <ac:picMkLst>
            <pc:docMk/>
            <pc:sldMk cId="2696417003" sldId="269"/>
            <ac:picMk id="8" creationId="{25CDE819-0BC7-970B-A6A9-81C852B6ADA9}"/>
          </ac:picMkLst>
        </pc:picChg>
        <pc:picChg chg="add mod">
          <ac:chgData name="Ionut - Cristian Canciu" userId="34a19774-0046-403b-bc0d-e845e61453e8" providerId="ADAL" clId="{CE9FB256-744B-4408-9504-4A960A636AA4}" dt="2024-03-13T23:39:09.621" v="226" actId="34135"/>
          <ac:picMkLst>
            <pc:docMk/>
            <pc:sldMk cId="2696417003" sldId="269"/>
            <ac:picMk id="9" creationId="{5A7D3E1A-7F8C-A2F6-EAD8-5D7933F2FBFC}"/>
          </ac:picMkLst>
        </pc:picChg>
        <pc:picChg chg="del">
          <ac:chgData name="Ionut - Cristian Canciu" userId="34a19774-0046-403b-bc0d-e845e61453e8" providerId="ADAL" clId="{CE9FB256-744B-4408-9504-4A960A636AA4}" dt="2024-03-13T23:32:07.306" v="99" actId="478"/>
          <ac:picMkLst>
            <pc:docMk/>
            <pc:sldMk cId="2696417003" sldId="269"/>
            <ac:picMk id="2050" creationId="{81EEE695-EC65-437E-8C8E-6BE4AA26429B}"/>
          </ac:picMkLst>
        </pc:picChg>
      </pc:sldChg>
      <pc:sldChg chg="modSp del mod modNotesTx">
        <pc:chgData name="Ionut - Cristian Canciu" userId="34a19774-0046-403b-bc0d-e845e61453e8" providerId="ADAL" clId="{CE9FB256-744B-4408-9504-4A960A636AA4}" dt="2024-03-13T23:35:51.564" v="170" actId="47"/>
        <pc:sldMkLst>
          <pc:docMk/>
          <pc:sldMk cId="2380355247" sldId="270"/>
        </pc:sldMkLst>
        <pc:spChg chg="mod">
          <ac:chgData name="Ionut - Cristian Canciu" userId="34a19774-0046-403b-bc0d-e845e61453e8" providerId="ADAL" clId="{CE9FB256-744B-4408-9504-4A960A636AA4}" dt="2024-03-13T23:31:16.987" v="90" actId="27636"/>
          <ac:spMkLst>
            <pc:docMk/>
            <pc:sldMk cId="2380355247" sldId="270"/>
            <ac:spMk id="3" creationId="{5DB23205-1719-4B43-A690-268E347D390E}"/>
          </ac:spMkLst>
        </pc:spChg>
      </pc:sldChg>
      <pc:sldChg chg="modSp del mod modNotesTx">
        <pc:chgData name="Ionut - Cristian Canciu" userId="34a19774-0046-403b-bc0d-e845e61453e8" providerId="ADAL" clId="{CE9FB256-744B-4408-9504-4A960A636AA4}" dt="2024-03-13T23:35:51.564" v="170" actId="47"/>
        <pc:sldMkLst>
          <pc:docMk/>
          <pc:sldMk cId="2301294952" sldId="271"/>
        </pc:sldMkLst>
        <pc:spChg chg="mod">
          <ac:chgData name="Ionut - Cristian Canciu" userId="34a19774-0046-403b-bc0d-e845e61453e8" providerId="ADAL" clId="{CE9FB256-744B-4408-9504-4A960A636AA4}" dt="2024-03-13T23:31:21.188" v="94" actId="27636"/>
          <ac:spMkLst>
            <pc:docMk/>
            <pc:sldMk cId="2301294952" sldId="271"/>
            <ac:spMk id="3" creationId="{5DB23205-1719-4B43-A690-268E347D390E}"/>
          </ac:spMkLst>
        </pc:spChg>
      </pc:sldChg>
      <pc:sldChg chg="modSp del mod modNotesTx">
        <pc:chgData name="Ionut - Cristian Canciu" userId="34a19774-0046-403b-bc0d-e845e61453e8" providerId="ADAL" clId="{CE9FB256-744B-4408-9504-4A960A636AA4}" dt="2024-03-13T23:35:51.564" v="170" actId="47"/>
        <pc:sldMkLst>
          <pc:docMk/>
          <pc:sldMk cId="1675161087" sldId="273"/>
        </pc:sldMkLst>
        <pc:spChg chg="mod">
          <ac:chgData name="Ionut - Cristian Canciu" userId="34a19774-0046-403b-bc0d-e845e61453e8" providerId="ADAL" clId="{CE9FB256-744B-4408-9504-4A960A636AA4}" dt="2024-03-13T23:31:19.053" v="92" actId="27636"/>
          <ac:spMkLst>
            <pc:docMk/>
            <pc:sldMk cId="1675161087" sldId="273"/>
            <ac:spMk id="3" creationId="{5DB23205-1719-4B43-A690-268E347D390E}"/>
          </ac:spMkLst>
        </pc:spChg>
      </pc:sldChg>
      <pc:sldChg chg="modSp del mod modNotesTx">
        <pc:chgData name="Ionut - Cristian Canciu" userId="34a19774-0046-403b-bc0d-e845e61453e8" providerId="ADAL" clId="{CE9FB256-744B-4408-9504-4A960A636AA4}" dt="2024-03-13T23:35:51.564" v="170" actId="47"/>
        <pc:sldMkLst>
          <pc:docMk/>
          <pc:sldMk cId="2177017484" sldId="274"/>
        </pc:sldMkLst>
        <pc:spChg chg="mod">
          <ac:chgData name="Ionut - Cristian Canciu" userId="34a19774-0046-403b-bc0d-e845e61453e8" providerId="ADAL" clId="{CE9FB256-744B-4408-9504-4A960A636AA4}" dt="2024-03-13T23:31:23.248" v="96" actId="27636"/>
          <ac:spMkLst>
            <pc:docMk/>
            <pc:sldMk cId="2177017484" sldId="274"/>
            <ac:spMk id="3" creationId="{5DB23205-1719-4B43-A690-268E347D390E}"/>
          </ac:spMkLst>
        </pc:spChg>
      </pc:sldChg>
      <pc:sldChg chg="modSp del mod modNotesTx">
        <pc:chgData name="Ionut - Cristian Canciu" userId="34a19774-0046-403b-bc0d-e845e61453e8" providerId="ADAL" clId="{CE9FB256-744B-4408-9504-4A960A636AA4}" dt="2024-03-13T23:35:51.564" v="170" actId="47"/>
        <pc:sldMkLst>
          <pc:docMk/>
          <pc:sldMk cId="3146383133" sldId="275"/>
        </pc:sldMkLst>
        <pc:spChg chg="mod">
          <ac:chgData name="Ionut - Cristian Canciu" userId="34a19774-0046-403b-bc0d-e845e61453e8" providerId="ADAL" clId="{CE9FB256-744B-4408-9504-4A960A636AA4}" dt="2024-03-13T23:31:25.837" v="97" actId="20577"/>
          <ac:spMkLst>
            <pc:docMk/>
            <pc:sldMk cId="3146383133" sldId="275"/>
            <ac:spMk id="3" creationId="{5DB23205-1719-4B43-A690-268E347D390E}"/>
          </ac:spMkLst>
        </pc:spChg>
      </pc:sldChg>
      <pc:sldChg chg="addSp delSp modSp mod modTransition">
        <pc:chgData name="Ionut - Cristian Canciu" userId="34a19774-0046-403b-bc0d-e845e61453e8" providerId="ADAL" clId="{CE9FB256-744B-4408-9504-4A960A636AA4}" dt="2024-03-15T13:45:36.465" v="4614" actId="478"/>
        <pc:sldMkLst>
          <pc:docMk/>
          <pc:sldMk cId="2900740167" sldId="299"/>
        </pc:sldMkLst>
        <pc:spChg chg="add mod">
          <ac:chgData name="Ionut - Cristian Canciu" userId="34a19774-0046-403b-bc0d-e845e61453e8" providerId="ADAL" clId="{CE9FB256-744B-4408-9504-4A960A636AA4}" dt="2024-03-14T23:06:53.798" v="1363" actId="34135"/>
          <ac:spMkLst>
            <pc:docMk/>
            <pc:sldMk cId="2900740167" sldId="299"/>
            <ac:spMk id="2" creationId="{981CA6F6-D48A-0816-EED4-02B40C672F95}"/>
          </ac:spMkLst>
        </pc:spChg>
        <pc:spChg chg="mod">
          <ac:chgData name="Ionut - Cristian Canciu" userId="34a19774-0046-403b-bc0d-e845e61453e8" providerId="ADAL" clId="{CE9FB256-744B-4408-9504-4A960A636AA4}" dt="2024-03-13T23:31:00.538" v="86" actId="34135"/>
          <ac:spMkLst>
            <pc:docMk/>
            <pc:sldMk cId="2900740167" sldId="299"/>
            <ac:spMk id="3" creationId="{00000000-0000-0000-0000-000000000000}"/>
          </ac:spMkLst>
        </pc:spChg>
        <pc:spChg chg="del mod">
          <ac:chgData name="Ionut - Cristian Canciu" userId="34a19774-0046-403b-bc0d-e845e61453e8" providerId="ADAL" clId="{CE9FB256-744B-4408-9504-4A960A636AA4}" dt="2024-03-15T13:45:36.465" v="4614" actId="478"/>
          <ac:spMkLst>
            <pc:docMk/>
            <pc:sldMk cId="2900740167" sldId="299"/>
            <ac:spMk id="8" creationId="{00000000-0000-0000-0000-000000000000}"/>
          </ac:spMkLst>
        </pc:spChg>
        <pc:spChg chg="mod">
          <ac:chgData name="Ionut - Cristian Canciu" userId="34a19774-0046-403b-bc0d-e845e61453e8" providerId="ADAL" clId="{CE9FB256-744B-4408-9504-4A960A636AA4}" dt="2024-03-13T23:31:00.538" v="86" actId="34135"/>
          <ac:spMkLst>
            <pc:docMk/>
            <pc:sldMk cId="2900740167" sldId="299"/>
            <ac:spMk id="9" creationId="{E0F24252-FF26-4082-BCBC-D3FA1E11A63A}"/>
          </ac:spMkLst>
        </pc:spChg>
        <pc:spChg chg="mod">
          <ac:chgData name="Ionut - Cristian Canciu" userId="34a19774-0046-403b-bc0d-e845e61453e8" providerId="ADAL" clId="{CE9FB256-744B-4408-9504-4A960A636AA4}" dt="2024-03-13T23:35:02.884" v="161" actId="113"/>
          <ac:spMkLst>
            <pc:docMk/>
            <pc:sldMk cId="2900740167" sldId="299"/>
            <ac:spMk id="12" creationId="{00000000-0000-0000-0000-000000000000}"/>
          </ac:spMkLst>
        </pc:spChg>
        <pc:spChg chg="mod">
          <ac:chgData name="Ionut - Cristian Canciu" userId="34a19774-0046-403b-bc0d-e845e61453e8" providerId="ADAL" clId="{CE9FB256-744B-4408-9504-4A960A636AA4}" dt="2024-03-13T23:31:00.538" v="86" actId="34135"/>
          <ac:spMkLst>
            <pc:docMk/>
            <pc:sldMk cId="2900740167" sldId="299"/>
            <ac:spMk id="13" creationId="{00000000-0000-0000-0000-000000000000}"/>
          </ac:spMkLst>
        </pc:spChg>
        <pc:spChg chg="mod">
          <ac:chgData name="Ionut - Cristian Canciu" userId="34a19774-0046-403b-bc0d-e845e61453e8" providerId="ADAL" clId="{CE9FB256-744B-4408-9504-4A960A636AA4}" dt="2024-03-13T23:31:00.538" v="86" actId="34135"/>
          <ac:spMkLst>
            <pc:docMk/>
            <pc:sldMk cId="2900740167" sldId="299"/>
            <ac:spMk id="18" creationId="{00000000-0000-0000-0000-000000000000}"/>
          </ac:spMkLst>
        </pc:spChg>
        <pc:spChg chg="del">
          <ac:chgData name="Ionut - Cristian Canciu" userId="34a19774-0046-403b-bc0d-e845e61453e8" providerId="ADAL" clId="{CE9FB256-744B-4408-9504-4A960A636AA4}" dt="2024-03-13T23:37:13.823" v="203" actId="478"/>
          <ac:spMkLst>
            <pc:docMk/>
            <pc:sldMk cId="2900740167" sldId="299"/>
            <ac:spMk id="61442" creationId="{00000000-0000-0000-0000-000000000000}"/>
          </ac:spMkLst>
        </pc:spChg>
        <pc:picChg chg="add mod">
          <ac:chgData name="Ionut - Cristian Canciu" userId="34a19774-0046-403b-bc0d-e845e61453e8" providerId="ADAL" clId="{CE9FB256-744B-4408-9504-4A960A636AA4}" dt="2024-03-13T23:36:53.502" v="195"/>
          <ac:picMkLst>
            <pc:docMk/>
            <pc:sldMk cId="2900740167" sldId="299"/>
            <ac:picMk id="2" creationId="{781D3376-A937-7BE5-DDE0-72338BA2420B}"/>
          </ac:picMkLst>
        </pc:picChg>
        <pc:picChg chg="add mod ord">
          <ac:chgData name="Ionut - Cristian Canciu" userId="34a19774-0046-403b-bc0d-e845e61453e8" providerId="ADAL" clId="{CE9FB256-744B-4408-9504-4A960A636AA4}" dt="2024-03-13T23:37:07.832" v="202" actId="34135"/>
          <ac:picMkLst>
            <pc:docMk/>
            <pc:sldMk cId="2900740167" sldId="299"/>
            <ac:picMk id="4" creationId="{6567224A-5A72-9593-C682-A2012105CD80}"/>
          </ac:picMkLst>
        </pc:picChg>
        <pc:picChg chg="del mod">
          <ac:chgData name="Ionut - Cristian Canciu" userId="34a19774-0046-403b-bc0d-e845e61453e8" providerId="ADAL" clId="{CE9FB256-744B-4408-9504-4A960A636AA4}" dt="2024-03-13T23:36:58.443" v="197" actId="478"/>
          <ac:picMkLst>
            <pc:docMk/>
            <pc:sldMk cId="2900740167" sldId="299"/>
            <ac:picMk id="61448" creationId="{00000000-0000-0000-0000-000000000000}"/>
          </ac:picMkLst>
        </pc:picChg>
      </pc:sldChg>
      <pc:sldChg chg="add del">
        <pc:chgData name="Ionut - Cristian Canciu" userId="34a19774-0046-403b-bc0d-e845e61453e8" providerId="ADAL" clId="{CE9FB256-744B-4408-9504-4A960A636AA4}" dt="2024-03-13T23:36:07.935" v="176" actId="47"/>
        <pc:sldMkLst>
          <pc:docMk/>
          <pc:sldMk cId="649623355" sldId="300"/>
        </pc:sldMkLst>
      </pc:sldChg>
      <pc:sldChg chg="addSp delSp modSp add mod">
        <pc:chgData name="Ionut - Cristian Canciu" userId="34a19774-0046-403b-bc0d-e845e61453e8" providerId="ADAL" clId="{CE9FB256-744B-4408-9504-4A960A636AA4}" dt="2024-03-15T00:52:49.020" v="3595" actId="478"/>
        <pc:sldMkLst>
          <pc:docMk/>
          <pc:sldMk cId="1186579953" sldId="300"/>
        </pc:sldMkLst>
        <pc:spChg chg="mod">
          <ac:chgData name="Ionut - Cristian Canciu" userId="34a19774-0046-403b-bc0d-e845e61453e8" providerId="ADAL" clId="{CE9FB256-744B-4408-9504-4A960A636AA4}" dt="2024-03-14T19:31:08.521" v="421" actId="255"/>
          <ac:spMkLst>
            <pc:docMk/>
            <pc:sldMk cId="1186579953" sldId="300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CE9FB256-744B-4408-9504-4A960A636AA4}" dt="2024-03-15T00:38:21.270" v="3576" actId="20577"/>
          <ac:spMkLst>
            <pc:docMk/>
            <pc:sldMk cId="1186579953" sldId="300"/>
            <ac:spMk id="3" creationId="{5DB23205-1719-4B43-A690-268E347D390E}"/>
          </ac:spMkLst>
        </pc:spChg>
        <pc:spChg chg="del">
          <ac:chgData name="Ionut - Cristian Canciu" userId="34a19774-0046-403b-bc0d-e845e61453e8" providerId="ADAL" clId="{CE9FB256-744B-4408-9504-4A960A636AA4}" dt="2024-03-15T00:52:49.020" v="3595" actId="478"/>
          <ac:spMkLst>
            <pc:docMk/>
            <pc:sldMk cId="1186579953" sldId="300"/>
            <ac:spMk id="4" creationId="{D4D93D61-A054-E0B1-1B89-E54B1314B2C6}"/>
          </ac:spMkLst>
        </pc:spChg>
        <pc:picChg chg="del">
          <ac:chgData name="Ionut - Cristian Canciu" userId="34a19774-0046-403b-bc0d-e845e61453e8" providerId="ADAL" clId="{CE9FB256-744B-4408-9504-4A960A636AA4}" dt="2024-03-13T23:38:56.325" v="219" actId="478"/>
          <ac:picMkLst>
            <pc:docMk/>
            <pc:sldMk cId="1186579953" sldId="300"/>
            <ac:picMk id="5" creationId="{113CB061-9634-60EB-8A88-E3C479D41059}"/>
          </ac:picMkLst>
        </pc:picChg>
        <pc:picChg chg="add mod">
          <ac:chgData name="Ionut - Cristian Canciu" userId="34a19774-0046-403b-bc0d-e845e61453e8" providerId="ADAL" clId="{CE9FB256-744B-4408-9504-4A960A636AA4}" dt="2024-03-13T23:39:07.257" v="225" actId="34135"/>
          <ac:picMkLst>
            <pc:docMk/>
            <pc:sldMk cId="1186579953" sldId="300"/>
            <ac:picMk id="7" creationId="{6E4B2FF9-BC7E-A0EB-4797-740D5F518130}"/>
          </ac:picMkLst>
        </pc:picChg>
      </pc:sldChg>
      <pc:sldChg chg="add del">
        <pc:chgData name="Ionut - Cristian Canciu" userId="34a19774-0046-403b-bc0d-e845e61453e8" providerId="ADAL" clId="{CE9FB256-744B-4408-9504-4A960A636AA4}" dt="2024-03-13T23:36:09.253" v="177" actId="47"/>
        <pc:sldMkLst>
          <pc:docMk/>
          <pc:sldMk cId="2000494462" sldId="301"/>
        </pc:sldMkLst>
      </pc:sldChg>
      <pc:sldChg chg="addSp delSp modSp add mod ord modAnim">
        <pc:chgData name="Ionut - Cristian Canciu" userId="34a19774-0046-403b-bc0d-e845e61453e8" providerId="ADAL" clId="{CE9FB256-744B-4408-9504-4A960A636AA4}" dt="2024-03-15T00:52:23.716" v="3586" actId="478"/>
        <pc:sldMkLst>
          <pc:docMk/>
          <pc:sldMk cId="2313706238" sldId="301"/>
        </pc:sldMkLst>
        <pc:spChg chg="mod">
          <ac:chgData name="Ionut - Cristian Canciu" userId="34a19774-0046-403b-bc0d-e845e61453e8" providerId="ADAL" clId="{CE9FB256-744B-4408-9504-4A960A636AA4}" dt="2024-03-15T00:15:14.300" v="2865" actId="34135"/>
          <ac:spMkLst>
            <pc:docMk/>
            <pc:sldMk cId="2313706238" sldId="301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CE9FB256-744B-4408-9504-4A960A636AA4}" dt="2024-03-15T00:15:14.300" v="2865" actId="34135"/>
          <ac:spMkLst>
            <pc:docMk/>
            <pc:sldMk cId="2313706238" sldId="301"/>
            <ac:spMk id="3" creationId="{5DB23205-1719-4B43-A690-268E347D390E}"/>
          </ac:spMkLst>
        </pc:spChg>
        <pc:spChg chg="del mod">
          <ac:chgData name="Ionut - Cristian Canciu" userId="34a19774-0046-403b-bc0d-e845e61453e8" providerId="ADAL" clId="{CE9FB256-744B-4408-9504-4A960A636AA4}" dt="2024-03-15T00:52:23.716" v="3586" actId="478"/>
          <ac:spMkLst>
            <pc:docMk/>
            <pc:sldMk cId="2313706238" sldId="301"/>
            <ac:spMk id="4" creationId="{D4D93D61-A054-E0B1-1B89-E54B1314B2C6}"/>
          </ac:spMkLst>
        </pc:spChg>
        <pc:spChg chg="add mod">
          <ac:chgData name="Ionut - Cristian Canciu" userId="34a19774-0046-403b-bc0d-e845e61453e8" providerId="ADAL" clId="{CE9FB256-744B-4408-9504-4A960A636AA4}" dt="2024-03-15T00:15:14.300" v="2865" actId="34135"/>
          <ac:spMkLst>
            <pc:docMk/>
            <pc:sldMk cId="2313706238" sldId="301"/>
            <ac:spMk id="5" creationId="{9F88EB84-DBC3-2201-403A-E27229BCFC0A}"/>
          </ac:spMkLst>
        </pc:spChg>
        <pc:spChg chg="add mod">
          <ac:chgData name="Ionut - Cristian Canciu" userId="34a19774-0046-403b-bc0d-e845e61453e8" providerId="ADAL" clId="{CE9FB256-744B-4408-9504-4A960A636AA4}" dt="2024-03-14T23:57:25.621" v="2603" actId="571"/>
          <ac:spMkLst>
            <pc:docMk/>
            <pc:sldMk cId="2313706238" sldId="301"/>
            <ac:spMk id="9" creationId="{368FD713-DD52-1CD8-1EE9-9D49862D04C8}"/>
          </ac:spMkLst>
        </pc:spChg>
        <pc:spChg chg="add mod">
          <ac:chgData name="Ionut - Cristian Canciu" userId="34a19774-0046-403b-bc0d-e845e61453e8" providerId="ADAL" clId="{CE9FB256-744B-4408-9504-4A960A636AA4}" dt="2024-03-15T00:15:14.300" v="2865" actId="34135"/>
          <ac:spMkLst>
            <pc:docMk/>
            <pc:sldMk cId="2313706238" sldId="301"/>
            <ac:spMk id="10" creationId="{C96BD922-5D5F-5786-CA63-EAC2AE0FB8E5}"/>
          </ac:spMkLst>
        </pc:spChg>
        <pc:picChg chg="mod">
          <ac:chgData name="Ionut - Cristian Canciu" userId="34a19774-0046-403b-bc0d-e845e61453e8" providerId="ADAL" clId="{CE9FB256-744B-4408-9504-4A960A636AA4}" dt="2024-03-15T00:15:14.300" v="2865" actId="34135"/>
          <ac:picMkLst>
            <pc:docMk/>
            <pc:sldMk cId="2313706238" sldId="301"/>
            <ac:picMk id="6" creationId="{FE130EDC-6F0A-417B-A698-CF2C65F0A3B3}"/>
          </ac:picMkLst>
        </pc:picChg>
        <pc:picChg chg="mod">
          <ac:chgData name="Ionut - Cristian Canciu" userId="34a19774-0046-403b-bc0d-e845e61453e8" providerId="ADAL" clId="{CE9FB256-744B-4408-9504-4A960A636AA4}" dt="2024-03-15T00:15:14.300" v="2865" actId="34135"/>
          <ac:picMkLst>
            <pc:docMk/>
            <pc:sldMk cId="2313706238" sldId="301"/>
            <ac:picMk id="7" creationId="{4214F0A3-5A35-562A-E342-C0392A7324F1}"/>
          </ac:picMkLst>
        </pc:picChg>
        <pc:picChg chg="add mod">
          <ac:chgData name="Ionut - Cristian Canciu" userId="34a19774-0046-403b-bc0d-e845e61453e8" providerId="ADAL" clId="{CE9FB256-744B-4408-9504-4A960A636AA4}" dt="2024-03-15T00:15:14.300" v="2865" actId="34135"/>
          <ac:picMkLst>
            <pc:docMk/>
            <pc:sldMk cId="2313706238" sldId="301"/>
            <ac:picMk id="8" creationId="{A77928D0-03CE-795E-4E51-73E88CB28FCD}"/>
          </ac:picMkLst>
        </pc:picChg>
      </pc:sldChg>
      <pc:sldChg chg="addSp delSp modSp add mod modAnim">
        <pc:chgData name="Ionut - Cristian Canciu" userId="34a19774-0046-403b-bc0d-e845e61453e8" providerId="ADAL" clId="{CE9FB256-744B-4408-9504-4A960A636AA4}" dt="2024-03-15T00:52:08.829" v="3579" actId="478"/>
        <pc:sldMkLst>
          <pc:docMk/>
          <pc:sldMk cId="1314403615" sldId="302"/>
        </pc:sldMkLst>
        <pc:spChg chg="mod">
          <ac:chgData name="Ionut - Cristian Canciu" userId="34a19774-0046-403b-bc0d-e845e61453e8" providerId="ADAL" clId="{CE9FB256-744B-4408-9504-4A960A636AA4}" dt="2024-03-15T00:14:35.165" v="2857" actId="34135"/>
          <ac:spMkLst>
            <pc:docMk/>
            <pc:sldMk cId="1314403615" sldId="302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CE9FB256-744B-4408-9504-4A960A636AA4}" dt="2024-03-15T00:14:35.165" v="2857" actId="34135"/>
          <ac:spMkLst>
            <pc:docMk/>
            <pc:sldMk cId="1314403615" sldId="302"/>
            <ac:spMk id="3" creationId="{5DB23205-1719-4B43-A690-268E347D390E}"/>
          </ac:spMkLst>
        </pc:spChg>
        <pc:spChg chg="del mod">
          <ac:chgData name="Ionut - Cristian Canciu" userId="34a19774-0046-403b-bc0d-e845e61453e8" providerId="ADAL" clId="{CE9FB256-744B-4408-9504-4A960A636AA4}" dt="2024-03-15T00:52:08.829" v="3579" actId="478"/>
          <ac:spMkLst>
            <pc:docMk/>
            <pc:sldMk cId="1314403615" sldId="302"/>
            <ac:spMk id="4" creationId="{D4D93D61-A054-E0B1-1B89-E54B1314B2C6}"/>
          </ac:spMkLst>
        </pc:spChg>
        <pc:picChg chg="mod">
          <ac:chgData name="Ionut - Cristian Canciu" userId="34a19774-0046-403b-bc0d-e845e61453e8" providerId="ADAL" clId="{CE9FB256-744B-4408-9504-4A960A636AA4}" dt="2024-03-15T00:14:35.165" v="2857" actId="34135"/>
          <ac:picMkLst>
            <pc:docMk/>
            <pc:sldMk cId="1314403615" sldId="302"/>
            <ac:picMk id="6" creationId="{FE130EDC-6F0A-417B-A698-CF2C65F0A3B3}"/>
          </ac:picMkLst>
        </pc:picChg>
        <pc:picChg chg="add del mod ord">
          <ac:chgData name="Ionut - Cristian Canciu" userId="34a19774-0046-403b-bc0d-e845e61453e8" providerId="ADAL" clId="{CE9FB256-744B-4408-9504-4A960A636AA4}" dt="2024-03-15T00:14:35.165" v="2857" actId="34135"/>
          <ac:picMkLst>
            <pc:docMk/>
            <pc:sldMk cId="1314403615" sldId="302"/>
            <ac:picMk id="7" creationId="{4214F0A3-5A35-562A-E342-C0392A7324F1}"/>
          </ac:picMkLst>
        </pc:picChg>
      </pc:sldChg>
      <pc:sldChg chg="add del">
        <pc:chgData name="Ionut - Cristian Canciu" userId="34a19774-0046-403b-bc0d-e845e61453e8" providerId="ADAL" clId="{CE9FB256-744B-4408-9504-4A960A636AA4}" dt="2024-03-13T23:36:07.935" v="176" actId="47"/>
        <pc:sldMkLst>
          <pc:docMk/>
          <pc:sldMk cId="3588745450" sldId="302"/>
        </pc:sldMkLst>
      </pc:sldChg>
      <pc:sldChg chg="modSp add del mod">
        <pc:chgData name="Ionut - Cristian Canciu" userId="34a19774-0046-403b-bc0d-e845e61453e8" providerId="ADAL" clId="{CE9FB256-744B-4408-9504-4A960A636AA4}" dt="2024-03-13T23:36:41.235" v="191" actId="47"/>
        <pc:sldMkLst>
          <pc:docMk/>
          <pc:sldMk cId="1542029414" sldId="303"/>
        </pc:sldMkLst>
        <pc:spChg chg="mod">
          <ac:chgData name="Ionut - Cristian Canciu" userId="34a19774-0046-403b-bc0d-e845e61453e8" providerId="ADAL" clId="{CE9FB256-744B-4408-9504-4A960A636AA4}" dt="2024-03-13T23:36:13.341" v="187" actId="20577"/>
          <ac:spMkLst>
            <pc:docMk/>
            <pc:sldMk cId="1542029414" sldId="303"/>
            <ac:spMk id="2" creationId="{D78D0989-E3E5-41DB-A78D-61E199491D89}"/>
          </ac:spMkLst>
        </pc:spChg>
      </pc:sldChg>
      <pc:sldChg chg="addSp delSp modSp add mod ord">
        <pc:chgData name="Ionut - Cristian Canciu" userId="34a19774-0046-403b-bc0d-e845e61453e8" providerId="ADAL" clId="{CE9FB256-744B-4408-9504-4A960A636AA4}" dt="2024-03-15T00:52:31.255" v="3589" actId="478"/>
        <pc:sldMkLst>
          <pc:docMk/>
          <pc:sldMk cId="3738507549" sldId="303"/>
        </pc:sldMkLst>
        <pc:spChg chg="mod">
          <ac:chgData name="Ionut - Cristian Canciu" userId="34a19774-0046-403b-bc0d-e845e61453e8" providerId="ADAL" clId="{CE9FB256-744B-4408-9504-4A960A636AA4}" dt="2024-03-15T00:14:07.281" v="2853" actId="34135"/>
          <ac:spMkLst>
            <pc:docMk/>
            <pc:sldMk cId="3738507549" sldId="303"/>
            <ac:spMk id="2" creationId="{D78D0989-E3E5-41DB-A78D-61E199491D89}"/>
          </ac:spMkLst>
        </pc:spChg>
        <pc:spChg chg="del">
          <ac:chgData name="Ionut - Cristian Canciu" userId="34a19774-0046-403b-bc0d-e845e61453e8" providerId="ADAL" clId="{CE9FB256-744B-4408-9504-4A960A636AA4}" dt="2024-03-15T00:03:49.777" v="2736"/>
          <ac:spMkLst>
            <pc:docMk/>
            <pc:sldMk cId="3738507549" sldId="303"/>
            <ac:spMk id="3" creationId="{5DB23205-1719-4B43-A690-268E347D390E}"/>
          </ac:spMkLst>
        </pc:spChg>
        <pc:spChg chg="del mod">
          <ac:chgData name="Ionut - Cristian Canciu" userId="34a19774-0046-403b-bc0d-e845e61453e8" providerId="ADAL" clId="{CE9FB256-744B-4408-9504-4A960A636AA4}" dt="2024-03-15T00:52:31.255" v="3589" actId="478"/>
          <ac:spMkLst>
            <pc:docMk/>
            <pc:sldMk cId="3738507549" sldId="303"/>
            <ac:spMk id="4" creationId="{D4D93D61-A054-E0B1-1B89-E54B1314B2C6}"/>
          </ac:spMkLst>
        </pc:spChg>
        <pc:spChg chg="add mod">
          <ac:chgData name="Ionut - Cristian Canciu" userId="34a19774-0046-403b-bc0d-e845e61453e8" providerId="ADAL" clId="{CE9FB256-744B-4408-9504-4A960A636AA4}" dt="2024-03-15T00:14:07.281" v="2853" actId="34135"/>
          <ac:spMkLst>
            <pc:docMk/>
            <pc:sldMk cId="3738507549" sldId="303"/>
            <ac:spMk id="9" creationId="{85620028-9651-E1CB-51AE-90C53E989B5E}"/>
          </ac:spMkLst>
        </pc:spChg>
        <pc:spChg chg="add mod">
          <ac:chgData name="Ionut - Cristian Canciu" userId="34a19774-0046-403b-bc0d-e845e61453e8" providerId="ADAL" clId="{CE9FB256-744B-4408-9504-4A960A636AA4}" dt="2024-03-15T00:14:07.281" v="2853" actId="34135"/>
          <ac:spMkLst>
            <pc:docMk/>
            <pc:sldMk cId="3738507549" sldId="303"/>
            <ac:spMk id="10" creationId="{170C8B35-BDD9-95E8-E749-24E2E8DEF802}"/>
          </ac:spMkLst>
        </pc:spChg>
        <pc:spChg chg="add del">
          <ac:chgData name="Ionut - Cristian Canciu" userId="34a19774-0046-403b-bc0d-e845e61453e8" providerId="ADAL" clId="{CE9FB256-744B-4408-9504-4A960A636AA4}" dt="2024-03-15T00:09:43.758" v="2789" actId="478"/>
          <ac:spMkLst>
            <pc:docMk/>
            <pc:sldMk cId="3738507549" sldId="303"/>
            <ac:spMk id="12" creationId="{AC07F7E2-3225-1600-B269-A79667BEB64A}"/>
          </ac:spMkLst>
        </pc:spChg>
        <pc:picChg chg="mod">
          <ac:chgData name="Ionut - Cristian Canciu" userId="34a19774-0046-403b-bc0d-e845e61453e8" providerId="ADAL" clId="{CE9FB256-744B-4408-9504-4A960A636AA4}" dt="2024-03-15T00:14:07.281" v="2853" actId="34135"/>
          <ac:picMkLst>
            <pc:docMk/>
            <pc:sldMk cId="3738507549" sldId="303"/>
            <ac:picMk id="6" creationId="{FE130EDC-6F0A-417B-A698-CF2C65F0A3B3}"/>
          </ac:picMkLst>
        </pc:picChg>
        <pc:picChg chg="add del mod">
          <ac:chgData name="Ionut - Cristian Canciu" userId="34a19774-0046-403b-bc0d-e845e61453e8" providerId="ADAL" clId="{CE9FB256-744B-4408-9504-4A960A636AA4}" dt="2024-03-15T00:14:07.281" v="2853" actId="34135"/>
          <ac:picMkLst>
            <pc:docMk/>
            <pc:sldMk cId="3738507549" sldId="303"/>
            <ac:picMk id="7" creationId="{4214F0A3-5A35-562A-E342-C0392A7324F1}"/>
          </ac:picMkLst>
        </pc:picChg>
        <pc:picChg chg="add mod">
          <ac:chgData name="Ionut - Cristian Canciu" userId="34a19774-0046-403b-bc0d-e845e61453e8" providerId="ADAL" clId="{CE9FB256-744B-4408-9504-4A960A636AA4}" dt="2024-03-15T00:14:07.281" v="2853" actId="34135"/>
          <ac:picMkLst>
            <pc:docMk/>
            <pc:sldMk cId="3738507549" sldId="303"/>
            <ac:picMk id="8" creationId="{78766098-1E01-C886-0BD6-5B937CF673D3}"/>
          </ac:picMkLst>
        </pc:picChg>
      </pc:sldChg>
      <pc:sldChg chg="addSp delSp modSp add del mod">
        <pc:chgData name="Ionut - Cristian Canciu" userId="34a19774-0046-403b-bc0d-e845e61453e8" providerId="ADAL" clId="{CE9FB256-744B-4408-9504-4A960A636AA4}" dt="2024-03-15T00:04:54.979" v="2748" actId="47"/>
        <pc:sldMkLst>
          <pc:docMk/>
          <pc:sldMk cId="3579901885" sldId="304"/>
        </pc:sldMkLst>
        <pc:spChg chg="del mod">
          <ac:chgData name="Ionut - Cristian Canciu" userId="34a19774-0046-403b-bc0d-e845e61453e8" providerId="ADAL" clId="{CE9FB256-744B-4408-9504-4A960A636AA4}" dt="2024-03-14T19:31:18.202" v="424" actId="478"/>
          <ac:spMkLst>
            <pc:docMk/>
            <pc:sldMk cId="3579901885" sldId="304"/>
            <ac:spMk id="2" creationId="{D78D0989-E3E5-41DB-A78D-61E199491D89}"/>
          </ac:spMkLst>
        </pc:spChg>
        <pc:spChg chg="add mod">
          <ac:chgData name="Ionut - Cristian Canciu" userId="34a19774-0046-403b-bc0d-e845e61453e8" providerId="ADAL" clId="{CE9FB256-744B-4408-9504-4A960A636AA4}" dt="2024-03-14T19:32:08.756" v="478" actId="34135"/>
          <ac:spMkLst>
            <pc:docMk/>
            <pc:sldMk cId="3579901885" sldId="304"/>
            <ac:spMk id="8" creationId="{5B5674C4-CC8E-DE97-C9AC-ED7629EBDB37}"/>
          </ac:spMkLst>
        </pc:spChg>
      </pc:sldChg>
      <pc:sldChg chg="add del">
        <pc:chgData name="Ionut - Cristian Canciu" userId="34a19774-0046-403b-bc0d-e845e61453e8" providerId="ADAL" clId="{CE9FB256-744B-4408-9504-4A960A636AA4}" dt="2024-03-15T00:04:54.979" v="2748" actId="47"/>
        <pc:sldMkLst>
          <pc:docMk/>
          <pc:sldMk cId="2474492364" sldId="305"/>
        </pc:sldMkLst>
      </pc:sldChg>
      <pc:sldChg chg="delSp modSp add mod modTransition">
        <pc:chgData name="Ionut - Cristian Canciu" userId="34a19774-0046-403b-bc0d-e845e61453e8" providerId="ADAL" clId="{CE9FB256-744B-4408-9504-4A960A636AA4}" dt="2024-03-15T00:52:06.534" v="3578" actId="478"/>
        <pc:sldMkLst>
          <pc:docMk/>
          <pc:sldMk cId="977085164" sldId="306"/>
        </pc:sldMkLst>
        <pc:spChg chg="mod">
          <ac:chgData name="Ionut - Cristian Canciu" userId="34a19774-0046-403b-bc0d-e845e61453e8" providerId="ADAL" clId="{CE9FB256-744B-4408-9504-4A960A636AA4}" dt="2024-03-15T00:14:21.542" v="2855" actId="34135"/>
          <ac:spMkLst>
            <pc:docMk/>
            <pc:sldMk cId="977085164" sldId="306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CE9FB256-744B-4408-9504-4A960A636AA4}" dt="2024-03-15T00:14:21.542" v="2855" actId="34135"/>
          <ac:spMkLst>
            <pc:docMk/>
            <pc:sldMk cId="977085164" sldId="306"/>
            <ac:spMk id="3" creationId="{5DB23205-1719-4B43-A690-268E347D390E}"/>
          </ac:spMkLst>
        </pc:spChg>
        <pc:spChg chg="del mod">
          <ac:chgData name="Ionut - Cristian Canciu" userId="34a19774-0046-403b-bc0d-e845e61453e8" providerId="ADAL" clId="{CE9FB256-744B-4408-9504-4A960A636AA4}" dt="2024-03-15T00:52:06.534" v="3578" actId="478"/>
          <ac:spMkLst>
            <pc:docMk/>
            <pc:sldMk cId="977085164" sldId="306"/>
            <ac:spMk id="4" creationId="{D4D93D61-A054-E0B1-1B89-E54B1314B2C6}"/>
          </ac:spMkLst>
        </pc:spChg>
        <pc:picChg chg="mod">
          <ac:chgData name="Ionut - Cristian Canciu" userId="34a19774-0046-403b-bc0d-e845e61453e8" providerId="ADAL" clId="{CE9FB256-744B-4408-9504-4A960A636AA4}" dt="2024-03-15T00:14:21.542" v="2855" actId="34135"/>
          <ac:picMkLst>
            <pc:docMk/>
            <pc:sldMk cId="977085164" sldId="306"/>
            <ac:picMk id="6" creationId="{FE130EDC-6F0A-417B-A698-CF2C65F0A3B3}"/>
          </ac:picMkLst>
        </pc:picChg>
        <pc:picChg chg="mod">
          <ac:chgData name="Ionut - Cristian Canciu" userId="34a19774-0046-403b-bc0d-e845e61453e8" providerId="ADAL" clId="{CE9FB256-744B-4408-9504-4A960A636AA4}" dt="2024-03-15T00:14:21.542" v="2855" actId="34135"/>
          <ac:picMkLst>
            <pc:docMk/>
            <pc:sldMk cId="977085164" sldId="306"/>
            <ac:picMk id="7" creationId="{4214F0A3-5A35-562A-E342-C0392A7324F1}"/>
          </ac:picMkLst>
        </pc:picChg>
      </pc:sldChg>
      <pc:sldChg chg="addSp delSp modSp add mod">
        <pc:chgData name="Ionut - Cristian Canciu" userId="34a19774-0046-403b-bc0d-e845e61453e8" providerId="ADAL" clId="{CE9FB256-744B-4408-9504-4A960A636AA4}" dt="2024-03-15T01:11:27.638" v="3829" actId="34135"/>
        <pc:sldMkLst>
          <pc:docMk/>
          <pc:sldMk cId="2539626823" sldId="307"/>
        </pc:sldMkLst>
        <pc:spChg chg="mod">
          <ac:chgData name="Ionut - Cristian Canciu" userId="34a19774-0046-403b-bc0d-e845e61453e8" providerId="ADAL" clId="{CE9FB256-744B-4408-9504-4A960A636AA4}" dt="2024-03-15T00:14:42.835" v="2858" actId="34135"/>
          <ac:spMkLst>
            <pc:docMk/>
            <pc:sldMk cId="2539626823" sldId="307"/>
            <ac:spMk id="2" creationId="{D78D0989-E3E5-41DB-A78D-61E199491D89}"/>
          </ac:spMkLst>
        </pc:spChg>
        <pc:spChg chg="del mod">
          <ac:chgData name="Ionut - Cristian Canciu" userId="34a19774-0046-403b-bc0d-e845e61453e8" providerId="ADAL" clId="{CE9FB256-744B-4408-9504-4A960A636AA4}" dt="2024-03-15T01:11:21.775" v="3825" actId="478"/>
          <ac:spMkLst>
            <pc:docMk/>
            <pc:sldMk cId="2539626823" sldId="307"/>
            <ac:spMk id="3" creationId="{5DB23205-1719-4B43-A690-268E347D390E}"/>
          </ac:spMkLst>
        </pc:spChg>
        <pc:spChg chg="del mod">
          <ac:chgData name="Ionut - Cristian Canciu" userId="34a19774-0046-403b-bc0d-e845e61453e8" providerId="ADAL" clId="{CE9FB256-744B-4408-9504-4A960A636AA4}" dt="2024-03-15T00:52:10.805" v="3580" actId="478"/>
          <ac:spMkLst>
            <pc:docMk/>
            <pc:sldMk cId="2539626823" sldId="307"/>
            <ac:spMk id="4" creationId="{D4D93D61-A054-E0B1-1B89-E54B1314B2C6}"/>
          </ac:spMkLst>
        </pc:spChg>
        <pc:spChg chg="add del mod">
          <ac:chgData name="Ionut - Cristian Canciu" userId="34a19774-0046-403b-bc0d-e845e61453e8" providerId="ADAL" clId="{CE9FB256-744B-4408-9504-4A960A636AA4}" dt="2024-03-14T23:08:24.475" v="1375" actId="478"/>
          <ac:spMkLst>
            <pc:docMk/>
            <pc:sldMk cId="2539626823" sldId="307"/>
            <ac:spMk id="9" creationId="{03EC6D4F-FC54-AC2F-E646-19EF4C277CC1}"/>
          </ac:spMkLst>
        </pc:spChg>
        <pc:spChg chg="add del mod">
          <ac:chgData name="Ionut - Cristian Canciu" userId="34a19774-0046-403b-bc0d-e845e61453e8" providerId="ADAL" clId="{CE9FB256-744B-4408-9504-4A960A636AA4}" dt="2024-03-15T01:11:25.750" v="3828" actId="478"/>
          <ac:spMkLst>
            <pc:docMk/>
            <pc:sldMk cId="2539626823" sldId="307"/>
            <ac:spMk id="12" creationId="{3AFFF628-7005-F22C-C134-4426FEDEACB3}"/>
          </ac:spMkLst>
        </pc:spChg>
        <pc:picChg chg="mod">
          <ac:chgData name="Ionut - Cristian Canciu" userId="34a19774-0046-403b-bc0d-e845e61453e8" providerId="ADAL" clId="{CE9FB256-744B-4408-9504-4A960A636AA4}" dt="2024-03-15T00:14:42.835" v="2858" actId="34135"/>
          <ac:picMkLst>
            <pc:docMk/>
            <pc:sldMk cId="2539626823" sldId="307"/>
            <ac:picMk id="6" creationId="{FE130EDC-6F0A-417B-A698-CF2C65F0A3B3}"/>
          </ac:picMkLst>
        </pc:picChg>
        <pc:picChg chg="add del mod">
          <ac:chgData name="Ionut - Cristian Canciu" userId="34a19774-0046-403b-bc0d-e845e61453e8" providerId="ADAL" clId="{CE9FB256-744B-4408-9504-4A960A636AA4}" dt="2024-03-14T22:55:41.801" v="1241" actId="478"/>
          <ac:picMkLst>
            <pc:docMk/>
            <pc:sldMk cId="2539626823" sldId="307"/>
            <ac:picMk id="8" creationId="{1FFC3C91-6673-9DA2-35D8-01E893DB1259}"/>
          </ac:picMkLst>
        </pc:picChg>
        <pc:picChg chg="add del">
          <ac:chgData name="Ionut - Cristian Canciu" userId="34a19774-0046-403b-bc0d-e845e61453e8" providerId="ADAL" clId="{CE9FB256-744B-4408-9504-4A960A636AA4}" dt="2024-03-15T01:11:06.698" v="3820" actId="22"/>
          <ac:picMkLst>
            <pc:docMk/>
            <pc:sldMk cId="2539626823" sldId="307"/>
            <ac:picMk id="8" creationId="{64CD49C2-51C2-39A8-8C6A-D7BFB1403D50}"/>
          </ac:picMkLst>
        </pc:picChg>
        <pc:picChg chg="add del mod ord">
          <ac:chgData name="Ionut - Cristian Canciu" userId="34a19774-0046-403b-bc0d-e845e61453e8" providerId="ADAL" clId="{CE9FB256-744B-4408-9504-4A960A636AA4}" dt="2024-03-15T01:11:27.638" v="3829" actId="34135"/>
          <ac:picMkLst>
            <pc:docMk/>
            <pc:sldMk cId="2539626823" sldId="307"/>
            <ac:picMk id="10" creationId="{97E9A49E-DEA4-5256-67F7-BC35F4C8E34E}"/>
          </ac:picMkLst>
        </pc:picChg>
      </pc:sldChg>
      <pc:sldChg chg="addSp delSp modSp add mod ord">
        <pc:chgData name="Ionut - Cristian Canciu" userId="34a19774-0046-403b-bc0d-e845e61453e8" providerId="ADAL" clId="{CE9FB256-744B-4408-9504-4A960A636AA4}" dt="2024-03-15T00:52:29.396" v="3588" actId="478"/>
        <pc:sldMkLst>
          <pc:docMk/>
          <pc:sldMk cId="2940243453" sldId="308"/>
        </pc:sldMkLst>
        <pc:spChg chg="mod">
          <ac:chgData name="Ionut - Cristian Canciu" userId="34a19774-0046-403b-bc0d-e845e61453e8" providerId="ADAL" clId="{CE9FB256-744B-4408-9504-4A960A636AA4}" dt="2024-03-15T00:14:26.066" v="2856" actId="34135"/>
          <ac:spMkLst>
            <pc:docMk/>
            <pc:sldMk cId="2940243453" sldId="308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CE9FB256-744B-4408-9504-4A960A636AA4}" dt="2024-03-15T00:14:26.066" v="2856" actId="34135"/>
          <ac:spMkLst>
            <pc:docMk/>
            <pc:sldMk cId="2940243453" sldId="308"/>
            <ac:spMk id="3" creationId="{5DB23205-1719-4B43-A690-268E347D390E}"/>
          </ac:spMkLst>
        </pc:spChg>
        <pc:spChg chg="del mod">
          <ac:chgData name="Ionut - Cristian Canciu" userId="34a19774-0046-403b-bc0d-e845e61453e8" providerId="ADAL" clId="{CE9FB256-744B-4408-9504-4A960A636AA4}" dt="2024-03-15T00:52:29.396" v="3588" actId="478"/>
          <ac:spMkLst>
            <pc:docMk/>
            <pc:sldMk cId="2940243453" sldId="308"/>
            <ac:spMk id="4" creationId="{D4D93D61-A054-E0B1-1B89-E54B1314B2C6}"/>
          </ac:spMkLst>
        </pc:spChg>
        <pc:spChg chg="add del">
          <ac:chgData name="Ionut - Cristian Canciu" userId="34a19774-0046-403b-bc0d-e845e61453e8" providerId="ADAL" clId="{CE9FB256-744B-4408-9504-4A960A636AA4}" dt="2024-03-15T00:17:27.892" v="2873" actId="22"/>
          <ac:spMkLst>
            <pc:docMk/>
            <pc:sldMk cId="2940243453" sldId="308"/>
            <ac:spMk id="10" creationId="{6661051A-2A98-7815-B7C5-990AE5206208}"/>
          </ac:spMkLst>
        </pc:spChg>
        <pc:picChg chg="mod">
          <ac:chgData name="Ionut - Cristian Canciu" userId="34a19774-0046-403b-bc0d-e845e61453e8" providerId="ADAL" clId="{CE9FB256-744B-4408-9504-4A960A636AA4}" dt="2024-03-15T00:14:26.066" v="2856" actId="34135"/>
          <ac:picMkLst>
            <pc:docMk/>
            <pc:sldMk cId="2940243453" sldId="308"/>
            <ac:picMk id="6" creationId="{FE130EDC-6F0A-417B-A698-CF2C65F0A3B3}"/>
          </ac:picMkLst>
        </pc:picChg>
        <pc:picChg chg="mod">
          <ac:chgData name="Ionut - Cristian Canciu" userId="34a19774-0046-403b-bc0d-e845e61453e8" providerId="ADAL" clId="{CE9FB256-744B-4408-9504-4A960A636AA4}" dt="2024-03-15T00:14:26.066" v="2856" actId="34135"/>
          <ac:picMkLst>
            <pc:docMk/>
            <pc:sldMk cId="2940243453" sldId="308"/>
            <ac:picMk id="7" creationId="{4214F0A3-5A35-562A-E342-C0392A7324F1}"/>
          </ac:picMkLst>
        </pc:picChg>
        <pc:picChg chg="add mod modCrop">
          <ac:chgData name="Ionut - Cristian Canciu" userId="34a19774-0046-403b-bc0d-e845e61453e8" providerId="ADAL" clId="{CE9FB256-744B-4408-9504-4A960A636AA4}" dt="2024-03-15T00:14:26.066" v="2856" actId="34135"/>
          <ac:picMkLst>
            <pc:docMk/>
            <pc:sldMk cId="2940243453" sldId="308"/>
            <ac:picMk id="8" creationId="{335E791B-2318-6495-8841-19452F489DF2}"/>
          </ac:picMkLst>
        </pc:picChg>
      </pc:sldChg>
      <pc:sldChg chg="addSp delSp modSp add mod">
        <pc:chgData name="Ionut - Cristian Canciu" userId="34a19774-0046-403b-bc0d-e845e61453e8" providerId="ADAL" clId="{CE9FB256-744B-4408-9504-4A960A636AA4}" dt="2024-03-15T00:59:03.285" v="3604" actId="114"/>
        <pc:sldMkLst>
          <pc:docMk/>
          <pc:sldMk cId="979903296" sldId="309"/>
        </pc:sldMkLst>
        <pc:spChg chg="mod">
          <ac:chgData name="Ionut - Cristian Canciu" userId="34a19774-0046-403b-bc0d-e845e61453e8" providerId="ADAL" clId="{CE9FB256-744B-4408-9504-4A960A636AA4}" dt="2024-03-15T00:14:49.161" v="2859" actId="34135"/>
          <ac:spMkLst>
            <pc:docMk/>
            <pc:sldMk cId="979903296" sldId="309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CE9FB256-744B-4408-9504-4A960A636AA4}" dt="2024-03-15T00:59:03.285" v="3604" actId="114"/>
          <ac:spMkLst>
            <pc:docMk/>
            <pc:sldMk cId="979903296" sldId="309"/>
            <ac:spMk id="3" creationId="{5DB23205-1719-4B43-A690-268E347D390E}"/>
          </ac:spMkLst>
        </pc:spChg>
        <pc:spChg chg="del mod">
          <ac:chgData name="Ionut - Cristian Canciu" userId="34a19774-0046-403b-bc0d-e845e61453e8" providerId="ADAL" clId="{CE9FB256-744B-4408-9504-4A960A636AA4}" dt="2024-03-15T00:52:12.652" v="3581" actId="478"/>
          <ac:spMkLst>
            <pc:docMk/>
            <pc:sldMk cId="979903296" sldId="309"/>
            <ac:spMk id="4" creationId="{D4D93D61-A054-E0B1-1B89-E54B1314B2C6}"/>
          </ac:spMkLst>
        </pc:spChg>
        <pc:picChg chg="mod">
          <ac:chgData name="Ionut - Cristian Canciu" userId="34a19774-0046-403b-bc0d-e845e61453e8" providerId="ADAL" clId="{CE9FB256-744B-4408-9504-4A960A636AA4}" dt="2024-03-15T00:14:49.161" v="2859" actId="34135"/>
          <ac:picMkLst>
            <pc:docMk/>
            <pc:sldMk cId="979903296" sldId="309"/>
            <ac:picMk id="6" creationId="{FE130EDC-6F0A-417B-A698-CF2C65F0A3B3}"/>
          </ac:picMkLst>
        </pc:picChg>
        <pc:picChg chg="mod">
          <ac:chgData name="Ionut - Cristian Canciu" userId="34a19774-0046-403b-bc0d-e845e61453e8" providerId="ADAL" clId="{CE9FB256-744B-4408-9504-4A960A636AA4}" dt="2024-03-15T00:14:49.161" v="2859" actId="34135"/>
          <ac:picMkLst>
            <pc:docMk/>
            <pc:sldMk cId="979903296" sldId="309"/>
            <ac:picMk id="7" creationId="{4214F0A3-5A35-562A-E342-C0392A7324F1}"/>
          </ac:picMkLst>
        </pc:picChg>
        <pc:picChg chg="add del mod">
          <ac:chgData name="Ionut - Cristian Canciu" userId="34a19774-0046-403b-bc0d-e845e61453e8" providerId="ADAL" clId="{CE9FB256-744B-4408-9504-4A960A636AA4}" dt="2024-03-15T00:14:49.161" v="2859" actId="34135"/>
          <ac:picMkLst>
            <pc:docMk/>
            <pc:sldMk cId="979903296" sldId="309"/>
            <ac:picMk id="8" creationId="{1FFC3C91-6673-9DA2-35D8-01E893DB1259}"/>
          </ac:picMkLst>
        </pc:picChg>
      </pc:sldChg>
      <pc:sldChg chg="addSp delSp modSp add mod">
        <pc:chgData name="Ionut - Cristian Canciu" userId="34a19774-0046-403b-bc0d-e845e61453e8" providerId="ADAL" clId="{CE9FB256-744B-4408-9504-4A960A636AA4}" dt="2024-03-15T00:52:14.528" v="3582" actId="478"/>
        <pc:sldMkLst>
          <pc:docMk/>
          <pc:sldMk cId="3589507690" sldId="310"/>
        </pc:sldMkLst>
        <pc:spChg chg="mod">
          <ac:chgData name="Ionut - Cristian Canciu" userId="34a19774-0046-403b-bc0d-e845e61453e8" providerId="ADAL" clId="{CE9FB256-744B-4408-9504-4A960A636AA4}" dt="2024-03-15T00:14:54.714" v="2860" actId="34135"/>
          <ac:spMkLst>
            <pc:docMk/>
            <pc:sldMk cId="3589507690" sldId="310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CE9FB256-744B-4408-9504-4A960A636AA4}" dt="2024-03-15T00:14:54.714" v="2860" actId="34135"/>
          <ac:spMkLst>
            <pc:docMk/>
            <pc:sldMk cId="3589507690" sldId="310"/>
            <ac:spMk id="3" creationId="{5DB23205-1719-4B43-A690-268E347D390E}"/>
          </ac:spMkLst>
        </pc:spChg>
        <pc:spChg chg="del mod">
          <ac:chgData name="Ionut - Cristian Canciu" userId="34a19774-0046-403b-bc0d-e845e61453e8" providerId="ADAL" clId="{CE9FB256-744B-4408-9504-4A960A636AA4}" dt="2024-03-15T00:52:14.528" v="3582" actId="478"/>
          <ac:spMkLst>
            <pc:docMk/>
            <pc:sldMk cId="3589507690" sldId="310"/>
            <ac:spMk id="4" creationId="{D4D93D61-A054-E0B1-1B89-E54B1314B2C6}"/>
          </ac:spMkLst>
        </pc:spChg>
        <pc:spChg chg="add mod">
          <ac:chgData name="Ionut - Cristian Canciu" userId="34a19774-0046-403b-bc0d-e845e61453e8" providerId="ADAL" clId="{CE9FB256-744B-4408-9504-4A960A636AA4}" dt="2024-03-15T00:14:54.714" v="2860" actId="34135"/>
          <ac:spMkLst>
            <pc:docMk/>
            <pc:sldMk cId="3589507690" sldId="310"/>
            <ac:spMk id="10" creationId="{C0E610F8-F1F3-0A95-7B02-A7BA8CD9D9D0}"/>
          </ac:spMkLst>
        </pc:spChg>
        <pc:spChg chg="add mod">
          <ac:chgData name="Ionut - Cristian Canciu" userId="34a19774-0046-403b-bc0d-e845e61453e8" providerId="ADAL" clId="{CE9FB256-744B-4408-9504-4A960A636AA4}" dt="2024-03-15T00:14:54.714" v="2860" actId="34135"/>
          <ac:spMkLst>
            <pc:docMk/>
            <pc:sldMk cId="3589507690" sldId="310"/>
            <ac:spMk id="11" creationId="{7A210F87-AE13-25B4-DC23-011CCD04B242}"/>
          </ac:spMkLst>
        </pc:spChg>
        <pc:picChg chg="mod">
          <ac:chgData name="Ionut - Cristian Canciu" userId="34a19774-0046-403b-bc0d-e845e61453e8" providerId="ADAL" clId="{CE9FB256-744B-4408-9504-4A960A636AA4}" dt="2024-03-15T00:14:54.714" v="2860" actId="34135"/>
          <ac:picMkLst>
            <pc:docMk/>
            <pc:sldMk cId="3589507690" sldId="310"/>
            <ac:picMk id="6" creationId="{FE130EDC-6F0A-417B-A698-CF2C65F0A3B3}"/>
          </ac:picMkLst>
        </pc:picChg>
        <pc:picChg chg="mod">
          <ac:chgData name="Ionut - Cristian Canciu" userId="34a19774-0046-403b-bc0d-e845e61453e8" providerId="ADAL" clId="{CE9FB256-744B-4408-9504-4A960A636AA4}" dt="2024-03-15T00:14:54.714" v="2860" actId="34135"/>
          <ac:picMkLst>
            <pc:docMk/>
            <pc:sldMk cId="3589507690" sldId="310"/>
            <ac:picMk id="7" creationId="{4214F0A3-5A35-562A-E342-C0392A7324F1}"/>
          </ac:picMkLst>
        </pc:picChg>
        <pc:picChg chg="del">
          <ac:chgData name="Ionut - Cristian Canciu" userId="34a19774-0046-403b-bc0d-e845e61453e8" providerId="ADAL" clId="{CE9FB256-744B-4408-9504-4A960A636AA4}" dt="2024-03-14T23:10:31.020" v="1499" actId="478"/>
          <ac:picMkLst>
            <pc:docMk/>
            <pc:sldMk cId="3589507690" sldId="310"/>
            <ac:picMk id="8" creationId="{1FFC3C91-6673-9DA2-35D8-01E893DB1259}"/>
          </ac:picMkLst>
        </pc:picChg>
        <pc:picChg chg="add mod">
          <ac:chgData name="Ionut - Cristian Canciu" userId="34a19774-0046-403b-bc0d-e845e61453e8" providerId="ADAL" clId="{CE9FB256-744B-4408-9504-4A960A636AA4}" dt="2024-03-15T00:14:54.714" v="2860" actId="34135"/>
          <ac:picMkLst>
            <pc:docMk/>
            <pc:sldMk cId="3589507690" sldId="310"/>
            <ac:picMk id="9" creationId="{5E4C81A8-1104-1278-9428-51C5A82D5C11}"/>
          </ac:picMkLst>
        </pc:picChg>
      </pc:sldChg>
      <pc:sldChg chg="delSp modSp add mod">
        <pc:chgData name="Ionut - Cristian Canciu" userId="34a19774-0046-403b-bc0d-e845e61453e8" providerId="ADAL" clId="{CE9FB256-744B-4408-9504-4A960A636AA4}" dt="2024-03-15T00:52:17.192" v="3583" actId="478"/>
        <pc:sldMkLst>
          <pc:docMk/>
          <pc:sldMk cId="1839906651" sldId="311"/>
        </pc:sldMkLst>
        <pc:spChg chg="mod">
          <ac:chgData name="Ionut - Cristian Canciu" userId="34a19774-0046-403b-bc0d-e845e61453e8" providerId="ADAL" clId="{CE9FB256-744B-4408-9504-4A960A636AA4}" dt="2024-03-15T00:14:59.646" v="2861" actId="34135"/>
          <ac:spMkLst>
            <pc:docMk/>
            <pc:sldMk cId="1839906651" sldId="311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CE9FB256-744B-4408-9504-4A960A636AA4}" dt="2024-03-15T00:14:59.646" v="2861" actId="34135"/>
          <ac:spMkLst>
            <pc:docMk/>
            <pc:sldMk cId="1839906651" sldId="311"/>
            <ac:spMk id="3" creationId="{5DB23205-1719-4B43-A690-268E347D390E}"/>
          </ac:spMkLst>
        </pc:spChg>
        <pc:spChg chg="del mod">
          <ac:chgData name="Ionut - Cristian Canciu" userId="34a19774-0046-403b-bc0d-e845e61453e8" providerId="ADAL" clId="{CE9FB256-744B-4408-9504-4A960A636AA4}" dt="2024-03-15T00:52:17.192" v="3583" actId="478"/>
          <ac:spMkLst>
            <pc:docMk/>
            <pc:sldMk cId="1839906651" sldId="311"/>
            <ac:spMk id="4" creationId="{D4D93D61-A054-E0B1-1B89-E54B1314B2C6}"/>
          </ac:spMkLst>
        </pc:spChg>
        <pc:picChg chg="mod">
          <ac:chgData name="Ionut - Cristian Canciu" userId="34a19774-0046-403b-bc0d-e845e61453e8" providerId="ADAL" clId="{CE9FB256-744B-4408-9504-4A960A636AA4}" dt="2024-03-15T00:14:59.646" v="2861" actId="34135"/>
          <ac:picMkLst>
            <pc:docMk/>
            <pc:sldMk cId="1839906651" sldId="311"/>
            <ac:picMk id="6" creationId="{FE130EDC-6F0A-417B-A698-CF2C65F0A3B3}"/>
          </ac:picMkLst>
        </pc:picChg>
        <pc:picChg chg="mod">
          <ac:chgData name="Ionut - Cristian Canciu" userId="34a19774-0046-403b-bc0d-e845e61453e8" providerId="ADAL" clId="{CE9FB256-744B-4408-9504-4A960A636AA4}" dt="2024-03-15T00:14:59.646" v="2861" actId="34135"/>
          <ac:picMkLst>
            <pc:docMk/>
            <pc:sldMk cId="1839906651" sldId="311"/>
            <ac:picMk id="7" creationId="{4214F0A3-5A35-562A-E342-C0392A7324F1}"/>
          </ac:picMkLst>
        </pc:picChg>
        <pc:picChg chg="del">
          <ac:chgData name="Ionut - Cristian Canciu" userId="34a19774-0046-403b-bc0d-e845e61453e8" providerId="ADAL" clId="{CE9FB256-744B-4408-9504-4A960A636AA4}" dt="2024-03-14T23:13:53.652" v="1746" actId="478"/>
          <ac:picMkLst>
            <pc:docMk/>
            <pc:sldMk cId="1839906651" sldId="311"/>
            <ac:picMk id="9" creationId="{5E4C81A8-1104-1278-9428-51C5A82D5C11}"/>
          </ac:picMkLst>
        </pc:picChg>
      </pc:sldChg>
      <pc:sldChg chg="delSp modSp add mod">
        <pc:chgData name="Ionut - Cristian Canciu" userId="34a19774-0046-403b-bc0d-e845e61453e8" providerId="ADAL" clId="{CE9FB256-744B-4408-9504-4A960A636AA4}" dt="2024-03-15T00:58:52.021" v="3603" actId="20577"/>
        <pc:sldMkLst>
          <pc:docMk/>
          <pc:sldMk cId="2311281239" sldId="312"/>
        </pc:sldMkLst>
        <pc:spChg chg="mod">
          <ac:chgData name="Ionut - Cristian Canciu" userId="34a19774-0046-403b-bc0d-e845e61453e8" providerId="ADAL" clId="{CE9FB256-744B-4408-9504-4A960A636AA4}" dt="2024-03-15T00:15:03.533" v="2862" actId="34135"/>
          <ac:spMkLst>
            <pc:docMk/>
            <pc:sldMk cId="2311281239" sldId="312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CE9FB256-744B-4408-9504-4A960A636AA4}" dt="2024-03-15T00:58:52.021" v="3603" actId="20577"/>
          <ac:spMkLst>
            <pc:docMk/>
            <pc:sldMk cId="2311281239" sldId="312"/>
            <ac:spMk id="3" creationId="{5DB23205-1719-4B43-A690-268E347D390E}"/>
          </ac:spMkLst>
        </pc:spChg>
        <pc:spChg chg="del mod">
          <ac:chgData name="Ionut - Cristian Canciu" userId="34a19774-0046-403b-bc0d-e845e61453e8" providerId="ADAL" clId="{CE9FB256-744B-4408-9504-4A960A636AA4}" dt="2024-03-15T00:52:19.318" v="3584" actId="478"/>
          <ac:spMkLst>
            <pc:docMk/>
            <pc:sldMk cId="2311281239" sldId="312"/>
            <ac:spMk id="4" creationId="{D4D93D61-A054-E0B1-1B89-E54B1314B2C6}"/>
          </ac:spMkLst>
        </pc:spChg>
        <pc:picChg chg="mod">
          <ac:chgData name="Ionut - Cristian Canciu" userId="34a19774-0046-403b-bc0d-e845e61453e8" providerId="ADAL" clId="{CE9FB256-744B-4408-9504-4A960A636AA4}" dt="2024-03-15T00:15:03.533" v="2862" actId="34135"/>
          <ac:picMkLst>
            <pc:docMk/>
            <pc:sldMk cId="2311281239" sldId="312"/>
            <ac:picMk id="6" creationId="{FE130EDC-6F0A-417B-A698-CF2C65F0A3B3}"/>
          </ac:picMkLst>
        </pc:picChg>
        <pc:picChg chg="mod">
          <ac:chgData name="Ionut - Cristian Canciu" userId="34a19774-0046-403b-bc0d-e845e61453e8" providerId="ADAL" clId="{CE9FB256-744B-4408-9504-4A960A636AA4}" dt="2024-03-15T00:15:03.533" v="2862" actId="34135"/>
          <ac:picMkLst>
            <pc:docMk/>
            <pc:sldMk cId="2311281239" sldId="312"/>
            <ac:picMk id="7" creationId="{4214F0A3-5A35-562A-E342-C0392A7324F1}"/>
          </ac:picMkLst>
        </pc:picChg>
      </pc:sldChg>
      <pc:sldChg chg="delSp modSp add mod">
        <pc:chgData name="Ionut - Cristian Canciu" userId="34a19774-0046-403b-bc0d-e845e61453e8" providerId="ADAL" clId="{CE9FB256-744B-4408-9504-4A960A636AA4}" dt="2024-03-15T01:26:08.821" v="4469" actId="113"/>
        <pc:sldMkLst>
          <pc:docMk/>
          <pc:sldMk cId="221567894" sldId="313"/>
        </pc:sldMkLst>
        <pc:spChg chg="mod">
          <ac:chgData name="Ionut - Cristian Canciu" userId="34a19774-0046-403b-bc0d-e845e61453e8" providerId="ADAL" clId="{CE9FB256-744B-4408-9504-4A960A636AA4}" dt="2024-03-15T00:15:09.844" v="2864" actId="34135"/>
          <ac:spMkLst>
            <pc:docMk/>
            <pc:sldMk cId="221567894" sldId="313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CE9FB256-744B-4408-9504-4A960A636AA4}" dt="2024-03-15T01:26:08.821" v="4469" actId="113"/>
          <ac:spMkLst>
            <pc:docMk/>
            <pc:sldMk cId="221567894" sldId="313"/>
            <ac:spMk id="3" creationId="{5DB23205-1719-4B43-A690-268E347D390E}"/>
          </ac:spMkLst>
        </pc:spChg>
        <pc:spChg chg="del mod">
          <ac:chgData name="Ionut - Cristian Canciu" userId="34a19774-0046-403b-bc0d-e845e61453e8" providerId="ADAL" clId="{CE9FB256-744B-4408-9504-4A960A636AA4}" dt="2024-03-15T00:52:21.328" v="3585" actId="478"/>
          <ac:spMkLst>
            <pc:docMk/>
            <pc:sldMk cId="221567894" sldId="313"/>
            <ac:spMk id="4" creationId="{D4D93D61-A054-E0B1-1B89-E54B1314B2C6}"/>
          </ac:spMkLst>
        </pc:spChg>
        <pc:picChg chg="mod">
          <ac:chgData name="Ionut - Cristian Canciu" userId="34a19774-0046-403b-bc0d-e845e61453e8" providerId="ADAL" clId="{CE9FB256-744B-4408-9504-4A960A636AA4}" dt="2024-03-15T00:15:09.844" v="2864" actId="34135"/>
          <ac:picMkLst>
            <pc:docMk/>
            <pc:sldMk cId="221567894" sldId="313"/>
            <ac:picMk id="6" creationId="{FE130EDC-6F0A-417B-A698-CF2C65F0A3B3}"/>
          </ac:picMkLst>
        </pc:picChg>
        <pc:picChg chg="mod">
          <ac:chgData name="Ionut - Cristian Canciu" userId="34a19774-0046-403b-bc0d-e845e61453e8" providerId="ADAL" clId="{CE9FB256-744B-4408-9504-4A960A636AA4}" dt="2024-03-15T00:15:09.844" v="2864" actId="34135"/>
          <ac:picMkLst>
            <pc:docMk/>
            <pc:sldMk cId="221567894" sldId="313"/>
            <ac:picMk id="7" creationId="{4214F0A3-5A35-562A-E342-C0392A7324F1}"/>
          </ac:picMkLst>
        </pc:picChg>
      </pc:sldChg>
      <pc:sldChg chg="delSp modSp add mod ord">
        <pc:chgData name="Ionut - Cristian Canciu" userId="34a19774-0046-403b-bc0d-e845e61453e8" providerId="ADAL" clId="{CE9FB256-744B-4408-9504-4A960A636AA4}" dt="2024-03-15T00:52:27.252" v="3587" actId="478"/>
        <pc:sldMkLst>
          <pc:docMk/>
          <pc:sldMk cId="230973133" sldId="314"/>
        </pc:sldMkLst>
        <pc:spChg chg="mod">
          <ac:chgData name="Ionut - Cristian Canciu" userId="34a19774-0046-403b-bc0d-e845e61453e8" providerId="ADAL" clId="{CE9FB256-744B-4408-9504-4A960A636AA4}" dt="2024-03-15T00:18:58.041" v="3027" actId="20577"/>
          <ac:spMkLst>
            <pc:docMk/>
            <pc:sldMk cId="230973133" sldId="314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CE9FB256-744B-4408-9504-4A960A636AA4}" dt="2024-03-15T00:19:38.981" v="3085" actId="14100"/>
          <ac:spMkLst>
            <pc:docMk/>
            <pc:sldMk cId="230973133" sldId="314"/>
            <ac:spMk id="3" creationId="{5DB23205-1719-4B43-A690-268E347D390E}"/>
          </ac:spMkLst>
        </pc:spChg>
        <pc:spChg chg="del">
          <ac:chgData name="Ionut - Cristian Canciu" userId="34a19774-0046-403b-bc0d-e845e61453e8" providerId="ADAL" clId="{CE9FB256-744B-4408-9504-4A960A636AA4}" dt="2024-03-15T00:52:27.252" v="3587" actId="478"/>
          <ac:spMkLst>
            <pc:docMk/>
            <pc:sldMk cId="230973133" sldId="314"/>
            <ac:spMk id="4" creationId="{D4D93D61-A054-E0B1-1B89-E54B1314B2C6}"/>
          </ac:spMkLst>
        </pc:spChg>
      </pc:sldChg>
      <pc:sldChg chg="addSp delSp modSp add mod ord modAnim">
        <pc:chgData name="Ionut - Cristian Canciu" userId="34a19774-0046-403b-bc0d-e845e61453e8" providerId="ADAL" clId="{CE9FB256-744B-4408-9504-4A960A636AA4}" dt="2024-03-15T00:52:33.419" v="3590" actId="478"/>
        <pc:sldMkLst>
          <pc:docMk/>
          <pc:sldMk cId="3606545188" sldId="315"/>
        </pc:sldMkLst>
        <pc:spChg chg="mod">
          <ac:chgData name="Ionut - Cristian Canciu" userId="34a19774-0046-403b-bc0d-e845e61453e8" providerId="ADAL" clId="{CE9FB256-744B-4408-9504-4A960A636AA4}" dt="2024-03-15T00:23:08.978" v="3119" actId="20577"/>
          <ac:spMkLst>
            <pc:docMk/>
            <pc:sldMk cId="3606545188" sldId="315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CE9FB256-744B-4408-9504-4A960A636AA4}" dt="2024-03-15T00:25:47.101" v="3316" actId="113"/>
          <ac:spMkLst>
            <pc:docMk/>
            <pc:sldMk cId="3606545188" sldId="315"/>
            <ac:spMk id="3" creationId="{5DB23205-1719-4B43-A690-268E347D390E}"/>
          </ac:spMkLst>
        </pc:spChg>
        <pc:spChg chg="del">
          <ac:chgData name="Ionut - Cristian Canciu" userId="34a19774-0046-403b-bc0d-e845e61453e8" providerId="ADAL" clId="{CE9FB256-744B-4408-9504-4A960A636AA4}" dt="2024-03-15T00:52:33.419" v="3590" actId="478"/>
          <ac:spMkLst>
            <pc:docMk/>
            <pc:sldMk cId="3606545188" sldId="315"/>
            <ac:spMk id="4" creationId="{D4D93D61-A054-E0B1-1B89-E54B1314B2C6}"/>
          </ac:spMkLst>
        </pc:spChg>
        <pc:spChg chg="add mod">
          <ac:chgData name="Ionut - Cristian Canciu" userId="34a19774-0046-403b-bc0d-e845e61453e8" providerId="ADAL" clId="{CE9FB256-744B-4408-9504-4A960A636AA4}" dt="2024-03-15T00:26:32.486" v="3319" actId="1076"/>
          <ac:spMkLst>
            <pc:docMk/>
            <pc:sldMk cId="3606545188" sldId="315"/>
            <ac:spMk id="8" creationId="{AE2CD126-A9F8-E948-5C97-09FE2FBAEB6B}"/>
          </ac:spMkLst>
        </pc:spChg>
        <pc:spChg chg="add mod">
          <ac:chgData name="Ionut - Cristian Canciu" userId="34a19774-0046-403b-bc0d-e845e61453e8" providerId="ADAL" clId="{CE9FB256-744B-4408-9504-4A960A636AA4}" dt="2024-03-15T00:26:45.431" v="3328" actId="14100"/>
          <ac:spMkLst>
            <pc:docMk/>
            <pc:sldMk cId="3606545188" sldId="315"/>
            <ac:spMk id="9" creationId="{5F463352-E156-C1E2-CA45-B48BFC28039A}"/>
          </ac:spMkLst>
        </pc:spChg>
        <pc:picChg chg="add mod">
          <ac:chgData name="Ionut - Cristian Canciu" userId="34a19774-0046-403b-bc0d-e845e61453e8" providerId="ADAL" clId="{CE9FB256-744B-4408-9504-4A960A636AA4}" dt="2024-03-15T00:26:36.826" v="3324" actId="1076"/>
          <ac:picMkLst>
            <pc:docMk/>
            <pc:sldMk cId="3606545188" sldId="315"/>
            <ac:picMk id="5" creationId="{4C1A9E0F-148E-5A76-3723-58B6FAD3DD18}"/>
          </ac:picMkLst>
        </pc:picChg>
      </pc:sldChg>
      <pc:sldChg chg="addSp delSp modSp add mod delAnim">
        <pc:chgData name="Ionut - Cristian Canciu" userId="34a19774-0046-403b-bc0d-e845e61453e8" providerId="ADAL" clId="{CE9FB256-744B-4408-9504-4A960A636AA4}" dt="2024-03-15T10:08:07.637" v="4541" actId="1076"/>
        <pc:sldMkLst>
          <pc:docMk/>
          <pc:sldMk cId="761128312" sldId="316"/>
        </pc:sldMkLst>
        <pc:spChg chg="mod">
          <ac:chgData name="Ionut - Cristian Canciu" userId="34a19774-0046-403b-bc0d-e845e61453e8" providerId="ADAL" clId="{CE9FB256-744B-4408-9504-4A960A636AA4}" dt="2024-03-15T00:32:36.974" v="3461" actId="404"/>
          <ac:spMkLst>
            <pc:docMk/>
            <pc:sldMk cId="761128312" sldId="316"/>
            <ac:spMk id="2" creationId="{D78D0989-E3E5-41DB-A78D-61E199491D89}"/>
          </ac:spMkLst>
        </pc:spChg>
        <pc:spChg chg="del mod">
          <ac:chgData name="Ionut - Cristian Canciu" userId="34a19774-0046-403b-bc0d-e845e61453e8" providerId="ADAL" clId="{CE9FB256-744B-4408-9504-4A960A636AA4}" dt="2024-03-15T00:31:12.952" v="3338" actId="22"/>
          <ac:spMkLst>
            <pc:docMk/>
            <pc:sldMk cId="761128312" sldId="316"/>
            <ac:spMk id="3" creationId="{5DB23205-1719-4B43-A690-268E347D390E}"/>
          </ac:spMkLst>
        </pc:spChg>
        <pc:spChg chg="add mod">
          <ac:chgData name="Ionut - Cristian Canciu" userId="34a19774-0046-403b-bc0d-e845e61453e8" providerId="ADAL" clId="{CE9FB256-744B-4408-9504-4A960A636AA4}" dt="2024-03-15T10:07:29.937" v="4524" actId="14100"/>
          <ac:spMkLst>
            <pc:docMk/>
            <pc:sldMk cId="761128312" sldId="316"/>
            <ac:spMk id="3" creationId="{DE585972-3AD5-0997-C436-621DF536BD24}"/>
          </ac:spMkLst>
        </pc:spChg>
        <pc:spChg chg="add mod">
          <ac:chgData name="Ionut - Cristian Canciu" userId="34a19774-0046-403b-bc0d-e845e61453e8" providerId="ADAL" clId="{CE9FB256-744B-4408-9504-4A960A636AA4}" dt="2024-03-15T10:08:07.637" v="4541" actId="1076"/>
          <ac:spMkLst>
            <pc:docMk/>
            <pc:sldMk cId="761128312" sldId="316"/>
            <ac:spMk id="4" creationId="{282B2DEB-7E6B-8935-91A0-E1B251298896}"/>
          </ac:spMkLst>
        </pc:spChg>
        <pc:spChg chg="del">
          <ac:chgData name="Ionut - Cristian Canciu" userId="34a19774-0046-403b-bc0d-e845e61453e8" providerId="ADAL" clId="{CE9FB256-744B-4408-9504-4A960A636AA4}" dt="2024-03-15T00:52:37.596" v="3592" actId="478"/>
          <ac:spMkLst>
            <pc:docMk/>
            <pc:sldMk cId="761128312" sldId="316"/>
            <ac:spMk id="4" creationId="{D4D93D61-A054-E0B1-1B89-E54B1314B2C6}"/>
          </ac:spMkLst>
        </pc:spChg>
        <pc:spChg chg="add mod">
          <ac:chgData name="Ionut - Cristian Canciu" userId="34a19774-0046-403b-bc0d-e845e61453e8" providerId="ADAL" clId="{CE9FB256-744B-4408-9504-4A960A636AA4}" dt="2024-03-15T10:08:03.640" v="4540" actId="1076"/>
          <ac:spMkLst>
            <pc:docMk/>
            <pc:sldMk cId="761128312" sldId="316"/>
            <ac:spMk id="5" creationId="{8974BA5F-DA82-0C51-F418-384486673D80}"/>
          </ac:spMkLst>
        </pc:spChg>
        <pc:spChg chg="del">
          <ac:chgData name="Ionut - Cristian Canciu" userId="34a19774-0046-403b-bc0d-e845e61453e8" providerId="ADAL" clId="{CE9FB256-744B-4408-9504-4A960A636AA4}" dt="2024-03-15T00:31:01.279" v="3334" actId="478"/>
          <ac:spMkLst>
            <pc:docMk/>
            <pc:sldMk cId="761128312" sldId="316"/>
            <ac:spMk id="8" creationId="{AE2CD126-A9F8-E948-5C97-09FE2FBAEB6B}"/>
          </ac:spMkLst>
        </pc:spChg>
        <pc:spChg chg="del">
          <ac:chgData name="Ionut - Cristian Canciu" userId="34a19774-0046-403b-bc0d-e845e61453e8" providerId="ADAL" clId="{CE9FB256-744B-4408-9504-4A960A636AA4}" dt="2024-03-15T00:31:01.915" v="3335" actId="478"/>
          <ac:spMkLst>
            <pc:docMk/>
            <pc:sldMk cId="761128312" sldId="316"/>
            <ac:spMk id="9" creationId="{5F463352-E156-C1E2-CA45-B48BFC28039A}"/>
          </ac:spMkLst>
        </pc:spChg>
        <pc:picChg chg="del">
          <ac:chgData name="Ionut - Cristian Canciu" userId="34a19774-0046-403b-bc0d-e845e61453e8" providerId="ADAL" clId="{CE9FB256-744B-4408-9504-4A960A636AA4}" dt="2024-03-15T00:31:00.123" v="3333" actId="478"/>
          <ac:picMkLst>
            <pc:docMk/>
            <pc:sldMk cId="761128312" sldId="316"/>
            <ac:picMk id="5" creationId="{4C1A9E0F-148E-5A76-3723-58B6FAD3DD18}"/>
          </ac:picMkLst>
        </pc:picChg>
        <pc:picChg chg="add mod ord">
          <ac:chgData name="Ionut - Cristian Canciu" userId="34a19774-0046-403b-bc0d-e845e61453e8" providerId="ADAL" clId="{CE9FB256-744B-4408-9504-4A960A636AA4}" dt="2024-03-15T00:35:07.928" v="3516" actId="1076"/>
          <ac:picMkLst>
            <pc:docMk/>
            <pc:sldMk cId="761128312" sldId="316"/>
            <ac:picMk id="11" creationId="{812935D3-A7CD-BBC1-9C9A-1243B0428339}"/>
          </ac:picMkLst>
        </pc:picChg>
      </pc:sldChg>
      <pc:sldChg chg="addSp delSp modSp add mod ord">
        <pc:chgData name="Ionut - Cristian Canciu" userId="34a19774-0046-403b-bc0d-e845e61453e8" providerId="ADAL" clId="{CE9FB256-744B-4408-9504-4A960A636AA4}" dt="2024-03-15T01:09:09.277" v="3804" actId="255"/>
        <pc:sldMkLst>
          <pc:docMk/>
          <pc:sldMk cId="2039252463" sldId="317"/>
        </pc:sldMkLst>
        <pc:spChg chg="mod">
          <ac:chgData name="Ionut - Cristian Canciu" userId="34a19774-0046-403b-bc0d-e845e61453e8" providerId="ADAL" clId="{CE9FB256-744B-4408-9504-4A960A636AA4}" dt="2024-03-15T01:00:25.807" v="3631" actId="20577"/>
          <ac:spMkLst>
            <pc:docMk/>
            <pc:sldMk cId="2039252463" sldId="317"/>
            <ac:spMk id="2" creationId="{D78D0989-E3E5-41DB-A78D-61E199491D89}"/>
          </ac:spMkLst>
        </pc:spChg>
        <pc:spChg chg="del">
          <ac:chgData name="Ionut - Cristian Canciu" userId="34a19774-0046-403b-bc0d-e845e61453e8" providerId="ADAL" clId="{CE9FB256-744B-4408-9504-4A960A636AA4}" dt="2024-03-15T00:52:35.322" v="3591" actId="478"/>
          <ac:spMkLst>
            <pc:docMk/>
            <pc:sldMk cId="2039252463" sldId="317"/>
            <ac:spMk id="4" creationId="{D4D93D61-A054-E0B1-1B89-E54B1314B2C6}"/>
          </ac:spMkLst>
        </pc:spChg>
        <pc:spChg chg="add mod">
          <ac:chgData name="Ionut - Cristian Canciu" userId="34a19774-0046-403b-bc0d-e845e61453e8" providerId="ADAL" clId="{CE9FB256-744B-4408-9504-4A960A636AA4}" dt="2024-03-15T01:09:09.277" v="3804" actId="255"/>
          <ac:spMkLst>
            <pc:docMk/>
            <pc:sldMk cId="2039252463" sldId="317"/>
            <ac:spMk id="5" creationId="{2B1867A9-6855-6266-6BD8-1482542F02AF}"/>
          </ac:spMkLst>
        </pc:spChg>
        <pc:picChg chg="del mod">
          <ac:chgData name="Ionut - Cristian Canciu" userId="34a19774-0046-403b-bc0d-e845e61453e8" providerId="ADAL" clId="{CE9FB256-744B-4408-9504-4A960A636AA4}" dt="2024-03-15T01:01:16.839" v="3632" actId="478"/>
          <ac:picMkLst>
            <pc:docMk/>
            <pc:sldMk cId="2039252463" sldId="317"/>
            <ac:picMk id="11" creationId="{812935D3-A7CD-BBC1-9C9A-1243B0428339}"/>
          </ac:picMkLst>
        </pc:picChg>
      </pc:sldChg>
      <pc:sldChg chg="addSp delSp modSp add mod">
        <pc:chgData name="Ionut - Cristian Canciu" userId="34a19774-0046-403b-bc0d-e845e61453e8" providerId="ADAL" clId="{CE9FB256-744B-4408-9504-4A960A636AA4}" dt="2024-03-15T10:08:53.890" v="4552" actId="1076"/>
        <pc:sldMkLst>
          <pc:docMk/>
          <pc:sldMk cId="2487633623" sldId="318"/>
        </pc:sldMkLst>
        <pc:spChg chg="mod">
          <ac:chgData name="Ionut - Cristian Canciu" userId="34a19774-0046-403b-bc0d-e845e61453e8" providerId="ADAL" clId="{CE9FB256-744B-4408-9504-4A960A636AA4}" dt="2024-03-15T00:32:59.667" v="3484" actId="20577"/>
          <ac:spMkLst>
            <pc:docMk/>
            <pc:sldMk cId="2487633623" sldId="318"/>
            <ac:spMk id="2" creationId="{D78D0989-E3E5-41DB-A78D-61E199491D89}"/>
          </ac:spMkLst>
        </pc:spChg>
        <pc:spChg chg="add mod">
          <ac:chgData name="Ionut - Cristian Canciu" userId="34a19774-0046-403b-bc0d-e845e61453e8" providerId="ADAL" clId="{CE9FB256-744B-4408-9504-4A960A636AA4}" dt="2024-03-15T10:08:34.697" v="4546" actId="14100"/>
          <ac:spMkLst>
            <pc:docMk/>
            <pc:sldMk cId="2487633623" sldId="318"/>
            <ac:spMk id="3" creationId="{B38F4DBB-FE23-71CE-3D32-21F4473CD0F3}"/>
          </ac:spMkLst>
        </pc:spChg>
        <pc:spChg chg="add mod">
          <ac:chgData name="Ionut - Cristian Canciu" userId="34a19774-0046-403b-bc0d-e845e61453e8" providerId="ADAL" clId="{CE9FB256-744B-4408-9504-4A960A636AA4}" dt="2024-03-15T10:08:41.707" v="4548" actId="1076"/>
          <ac:spMkLst>
            <pc:docMk/>
            <pc:sldMk cId="2487633623" sldId="318"/>
            <ac:spMk id="4" creationId="{6CFB76C7-1508-BD32-95C7-966A6387A0E2}"/>
          </ac:spMkLst>
        </pc:spChg>
        <pc:spChg chg="del">
          <ac:chgData name="Ionut - Cristian Canciu" userId="34a19774-0046-403b-bc0d-e845e61453e8" providerId="ADAL" clId="{CE9FB256-744B-4408-9504-4A960A636AA4}" dt="2024-03-15T00:52:40.849" v="3593" actId="478"/>
          <ac:spMkLst>
            <pc:docMk/>
            <pc:sldMk cId="2487633623" sldId="318"/>
            <ac:spMk id="4" creationId="{D4D93D61-A054-E0B1-1B89-E54B1314B2C6}"/>
          </ac:spMkLst>
        </pc:spChg>
        <pc:spChg chg="add mod">
          <ac:chgData name="Ionut - Cristian Canciu" userId="34a19774-0046-403b-bc0d-e845e61453e8" providerId="ADAL" clId="{CE9FB256-744B-4408-9504-4A960A636AA4}" dt="2024-03-15T10:08:48.116" v="4550" actId="1076"/>
          <ac:spMkLst>
            <pc:docMk/>
            <pc:sldMk cId="2487633623" sldId="318"/>
            <ac:spMk id="5" creationId="{514DA4F7-A061-EEF9-71C1-76836E4AF8D9}"/>
          </ac:spMkLst>
        </pc:spChg>
        <pc:spChg chg="add del mod">
          <ac:chgData name="Ionut - Cristian Canciu" userId="34a19774-0046-403b-bc0d-e845e61453e8" providerId="ADAL" clId="{CE9FB256-744B-4408-9504-4A960A636AA4}" dt="2024-03-15T00:33:17.008" v="3491" actId="478"/>
          <ac:spMkLst>
            <pc:docMk/>
            <pc:sldMk cId="2487633623" sldId="318"/>
            <ac:spMk id="5" creationId="{579EF679-F16F-5B22-B914-0F5065B4AF67}"/>
          </ac:spMkLst>
        </pc:spChg>
        <pc:spChg chg="add mod">
          <ac:chgData name="Ionut - Cristian Canciu" userId="34a19774-0046-403b-bc0d-e845e61453e8" providerId="ADAL" clId="{CE9FB256-744B-4408-9504-4A960A636AA4}" dt="2024-03-15T10:08:53.890" v="4552" actId="1076"/>
          <ac:spMkLst>
            <pc:docMk/>
            <pc:sldMk cId="2487633623" sldId="318"/>
            <ac:spMk id="8" creationId="{A55FB240-66A2-D925-9E9D-156BAC6C05FF}"/>
          </ac:spMkLst>
        </pc:spChg>
        <pc:picChg chg="add mod">
          <ac:chgData name="Ionut - Cristian Canciu" userId="34a19774-0046-403b-bc0d-e845e61453e8" providerId="ADAL" clId="{CE9FB256-744B-4408-9504-4A960A636AA4}" dt="2024-03-15T00:35:11.430" v="3517" actId="1076"/>
          <ac:picMkLst>
            <pc:docMk/>
            <pc:sldMk cId="2487633623" sldId="318"/>
            <ac:picMk id="9" creationId="{31A17717-503D-6D83-D072-CA22AB23BA20}"/>
          </ac:picMkLst>
        </pc:picChg>
        <pc:picChg chg="del mod">
          <ac:chgData name="Ionut - Cristian Canciu" userId="34a19774-0046-403b-bc0d-e845e61453e8" providerId="ADAL" clId="{CE9FB256-744B-4408-9504-4A960A636AA4}" dt="2024-03-15T00:33:10.673" v="3487" actId="478"/>
          <ac:picMkLst>
            <pc:docMk/>
            <pc:sldMk cId="2487633623" sldId="318"/>
            <ac:picMk id="11" creationId="{812935D3-A7CD-BBC1-9C9A-1243B0428339}"/>
          </ac:picMkLst>
        </pc:picChg>
      </pc:sldChg>
      <pc:sldChg chg="addSp delSp modSp add mod modNotesTx">
        <pc:chgData name="Ionut - Cristian Canciu" userId="34a19774-0046-403b-bc0d-e845e61453e8" providerId="ADAL" clId="{CE9FB256-744B-4408-9504-4A960A636AA4}" dt="2024-03-15T10:17:39.160" v="4584"/>
        <pc:sldMkLst>
          <pc:docMk/>
          <pc:sldMk cId="947711806" sldId="319"/>
        </pc:sldMkLst>
        <pc:spChg chg="mod">
          <ac:chgData name="Ionut - Cristian Canciu" userId="34a19774-0046-403b-bc0d-e845e61453e8" providerId="ADAL" clId="{CE9FB256-744B-4408-9504-4A960A636AA4}" dt="2024-03-15T00:34:52.232" v="3510" actId="20577"/>
          <ac:spMkLst>
            <pc:docMk/>
            <pc:sldMk cId="947711806" sldId="319"/>
            <ac:spMk id="2" creationId="{D78D0989-E3E5-41DB-A78D-61E199491D89}"/>
          </ac:spMkLst>
        </pc:spChg>
        <pc:spChg chg="add mod">
          <ac:chgData name="Ionut - Cristian Canciu" userId="34a19774-0046-403b-bc0d-e845e61453e8" providerId="ADAL" clId="{CE9FB256-744B-4408-9504-4A960A636AA4}" dt="2024-03-15T10:09:09.382" v="4555" actId="14100"/>
          <ac:spMkLst>
            <pc:docMk/>
            <pc:sldMk cId="947711806" sldId="319"/>
            <ac:spMk id="3" creationId="{A90521DD-5C4C-B9CF-E7C2-4C8409D9EF48}"/>
          </ac:spMkLst>
        </pc:spChg>
        <pc:spChg chg="add mod">
          <ac:chgData name="Ionut - Cristian Canciu" userId="34a19774-0046-403b-bc0d-e845e61453e8" providerId="ADAL" clId="{CE9FB256-744B-4408-9504-4A960A636AA4}" dt="2024-03-15T10:09:19.854" v="4559" actId="1076"/>
          <ac:spMkLst>
            <pc:docMk/>
            <pc:sldMk cId="947711806" sldId="319"/>
            <ac:spMk id="4" creationId="{21A6EC53-5EBB-BA99-EA9B-C1D850B04BE1}"/>
          </ac:spMkLst>
        </pc:spChg>
        <pc:spChg chg="del">
          <ac:chgData name="Ionut - Cristian Canciu" userId="34a19774-0046-403b-bc0d-e845e61453e8" providerId="ADAL" clId="{CE9FB256-744B-4408-9504-4A960A636AA4}" dt="2024-03-15T00:52:43.338" v="3594" actId="478"/>
          <ac:spMkLst>
            <pc:docMk/>
            <pc:sldMk cId="947711806" sldId="319"/>
            <ac:spMk id="4" creationId="{D4D93D61-A054-E0B1-1B89-E54B1314B2C6}"/>
          </ac:spMkLst>
        </pc:spChg>
        <pc:picChg chg="add mod">
          <ac:chgData name="Ionut - Cristian Canciu" userId="34a19774-0046-403b-bc0d-e845e61453e8" providerId="ADAL" clId="{CE9FB256-744B-4408-9504-4A960A636AA4}" dt="2024-03-15T00:35:02.638" v="3514" actId="1076"/>
          <ac:picMkLst>
            <pc:docMk/>
            <pc:sldMk cId="947711806" sldId="319"/>
            <ac:picMk id="5" creationId="{E511D9C3-E8F7-6678-92AB-3A1CB7B99A65}"/>
          </ac:picMkLst>
        </pc:picChg>
        <pc:picChg chg="del mod">
          <ac:chgData name="Ionut - Cristian Canciu" userId="34a19774-0046-403b-bc0d-e845e61453e8" providerId="ADAL" clId="{CE9FB256-744B-4408-9504-4A960A636AA4}" dt="2024-03-15T00:34:58.293" v="3512" actId="478"/>
          <ac:picMkLst>
            <pc:docMk/>
            <pc:sldMk cId="947711806" sldId="319"/>
            <ac:picMk id="9" creationId="{31A17717-503D-6D83-D072-CA22AB23BA20}"/>
          </ac:picMkLst>
        </pc:picChg>
      </pc:sldChg>
      <pc:sldChg chg="addSp modSp add mod">
        <pc:chgData name="Ionut - Cristian Canciu" userId="34a19774-0046-403b-bc0d-e845e61453e8" providerId="ADAL" clId="{CE9FB256-744B-4408-9504-4A960A636AA4}" dt="2024-03-15T10:08:16.678" v="4543" actId="14100"/>
        <pc:sldMkLst>
          <pc:docMk/>
          <pc:sldMk cId="3230065649" sldId="320"/>
        </pc:sldMkLst>
        <pc:spChg chg="add mod">
          <ac:chgData name="Ionut - Cristian Canciu" userId="34a19774-0046-403b-bc0d-e845e61453e8" providerId="ADAL" clId="{CE9FB256-744B-4408-9504-4A960A636AA4}" dt="2024-03-15T10:08:16.678" v="4543" actId="14100"/>
          <ac:spMkLst>
            <pc:docMk/>
            <pc:sldMk cId="3230065649" sldId="320"/>
            <ac:spMk id="3" creationId="{15DA2ECF-2B8A-CC7C-82F8-250D075618D1}"/>
          </ac:spMkLst>
        </pc:spChg>
        <pc:spChg chg="add mod">
          <ac:chgData name="Ionut - Cristian Canciu" userId="34a19774-0046-403b-bc0d-e845e61453e8" providerId="ADAL" clId="{CE9FB256-744B-4408-9504-4A960A636AA4}" dt="2024-03-15T10:06:54.302" v="4521" actId="14100"/>
          <ac:spMkLst>
            <pc:docMk/>
            <pc:sldMk cId="3230065649" sldId="320"/>
            <ac:spMk id="4" creationId="{DF76113A-81FC-F9E7-6B9F-ADB922476693}"/>
          </ac:spMkLst>
        </pc:spChg>
      </pc:sldChg>
      <pc:sldChg chg="modSp add mod ord">
        <pc:chgData name="Ionut - Cristian Canciu" userId="34a19774-0046-403b-bc0d-e845e61453e8" providerId="ADAL" clId="{CE9FB256-744B-4408-9504-4A960A636AA4}" dt="2024-03-15T10:10:12.176" v="4583" actId="20577"/>
        <pc:sldMkLst>
          <pc:docMk/>
          <pc:sldMk cId="2869139703" sldId="321"/>
        </pc:sldMkLst>
        <pc:spChg chg="mod">
          <ac:chgData name="Ionut - Cristian Canciu" userId="34a19774-0046-403b-bc0d-e845e61453e8" providerId="ADAL" clId="{CE9FB256-744B-4408-9504-4A960A636AA4}" dt="2024-03-15T01:05:32.494" v="3732" actId="20577"/>
          <ac:spMkLst>
            <pc:docMk/>
            <pc:sldMk cId="2869139703" sldId="321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CE9FB256-744B-4408-9504-4A960A636AA4}" dt="2024-03-15T10:10:12.176" v="4583" actId="20577"/>
          <ac:spMkLst>
            <pc:docMk/>
            <pc:sldMk cId="2869139703" sldId="321"/>
            <ac:spMk id="5" creationId="{2B1867A9-6855-6266-6BD8-1482542F02AF}"/>
          </ac:spMkLst>
        </pc:spChg>
      </pc:sldChg>
      <pc:sldChg chg="addSp delSp modSp add mod">
        <pc:chgData name="Ionut - Cristian Canciu" userId="34a19774-0046-403b-bc0d-e845e61453e8" providerId="ADAL" clId="{CE9FB256-744B-4408-9504-4A960A636AA4}" dt="2024-03-15T01:15:10.106" v="4102" actId="20577"/>
        <pc:sldMkLst>
          <pc:docMk/>
          <pc:sldMk cId="559624034" sldId="322"/>
        </pc:sldMkLst>
        <pc:spChg chg="mod">
          <ac:chgData name="Ionut - Cristian Canciu" userId="34a19774-0046-403b-bc0d-e845e61453e8" providerId="ADAL" clId="{CE9FB256-744B-4408-9504-4A960A636AA4}" dt="2024-03-15T01:13:03.038" v="3903" actId="20577"/>
          <ac:spMkLst>
            <pc:docMk/>
            <pc:sldMk cId="559624034" sldId="322"/>
            <ac:spMk id="2" creationId="{D78D0989-E3E5-41DB-A78D-61E199491D89}"/>
          </ac:spMkLst>
        </pc:spChg>
        <pc:spChg chg="add mod">
          <ac:chgData name="Ionut - Cristian Canciu" userId="34a19774-0046-403b-bc0d-e845e61453e8" providerId="ADAL" clId="{CE9FB256-744B-4408-9504-4A960A636AA4}" dt="2024-03-15T01:15:10.106" v="4102" actId="20577"/>
          <ac:spMkLst>
            <pc:docMk/>
            <pc:sldMk cId="559624034" sldId="322"/>
            <ac:spMk id="8" creationId="{1029C947-56EF-6AB5-1AA7-204E266F24E4}"/>
          </ac:spMkLst>
        </pc:spChg>
        <pc:picChg chg="add mod">
          <ac:chgData name="Ionut - Cristian Canciu" userId="34a19774-0046-403b-bc0d-e845e61453e8" providerId="ADAL" clId="{CE9FB256-744B-4408-9504-4A960A636AA4}" dt="2024-03-15T01:13:20.012" v="3906" actId="1076"/>
          <ac:picMkLst>
            <pc:docMk/>
            <pc:sldMk cId="559624034" sldId="322"/>
            <ac:picMk id="4" creationId="{ECB76059-93FD-8B0E-4DB7-280D3571B3D1}"/>
          </ac:picMkLst>
        </pc:picChg>
        <pc:picChg chg="del">
          <ac:chgData name="Ionut - Cristian Canciu" userId="34a19774-0046-403b-bc0d-e845e61453e8" providerId="ADAL" clId="{CE9FB256-744B-4408-9504-4A960A636AA4}" dt="2024-03-15T01:13:11.340" v="3904" actId="478"/>
          <ac:picMkLst>
            <pc:docMk/>
            <pc:sldMk cId="559624034" sldId="322"/>
            <ac:picMk id="5" creationId="{E511D9C3-E8F7-6678-92AB-3A1CB7B99A65}"/>
          </ac:picMkLst>
        </pc:picChg>
      </pc:sldChg>
      <pc:sldChg chg="addSp delSp modSp add mod">
        <pc:chgData name="Ionut - Cristian Canciu" userId="34a19774-0046-403b-bc0d-e845e61453e8" providerId="ADAL" clId="{CE9FB256-744B-4408-9504-4A960A636AA4}" dt="2024-03-15T01:15:41.306" v="4109" actId="22"/>
        <pc:sldMkLst>
          <pc:docMk/>
          <pc:sldMk cId="2830081456" sldId="323"/>
        </pc:sldMkLst>
        <pc:spChg chg="add del mod">
          <ac:chgData name="Ionut - Cristian Canciu" userId="34a19774-0046-403b-bc0d-e845e61453e8" providerId="ADAL" clId="{CE9FB256-744B-4408-9504-4A960A636AA4}" dt="2024-03-15T01:15:33.286" v="4106" actId="478"/>
          <ac:spMkLst>
            <pc:docMk/>
            <pc:sldMk cId="2830081456" sldId="323"/>
            <ac:spMk id="5" creationId="{4ABA844D-EBB3-643D-2AA8-4EE0B3AC224A}"/>
          </ac:spMkLst>
        </pc:spChg>
        <pc:spChg chg="del">
          <ac:chgData name="Ionut - Cristian Canciu" userId="34a19774-0046-403b-bc0d-e845e61453e8" providerId="ADAL" clId="{CE9FB256-744B-4408-9504-4A960A636AA4}" dt="2024-03-15T01:15:30.971" v="4104" actId="478"/>
          <ac:spMkLst>
            <pc:docMk/>
            <pc:sldMk cId="2830081456" sldId="323"/>
            <ac:spMk id="8" creationId="{1029C947-56EF-6AB5-1AA7-204E266F24E4}"/>
          </ac:spMkLst>
        </pc:spChg>
        <pc:picChg chg="del">
          <ac:chgData name="Ionut - Cristian Canciu" userId="34a19774-0046-403b-bc0d-e845e61453e8" providerId="ADAL" clId="{CE9FB256-744B-4408-9504-4A960A636AA4}" dt="2024-03-15T01:15:32.082" v="4105" actId="478"/>
          <ac:picMkLst>
            <pc:docMk/>
            <pc:sldMk cId="2830081456" sldId="323"/>
            <ac:picMk id="4" creationId="{ECB76059-93FD-8B0E-4DB7-280D3571B3D1}"/>
          </ac:picMkLst>
        </pc:picChg>
        <pc:picChg chg="add">
          <ac:chgData name="Ionut - Cristian Canciu" userId="34a19774-0046-403b-bc0d-e845e61453e8" providerId="ADAL" clId="{CE9FB256-744B-4408-9504-4A960A636AA4}" dt="2024-03-15T01:15:41.306" v="4109" actId="22"/>
          <ac:picMkLst>
            <pc:docMk/>
            <pc:sldMk cId="2830081456" sldId="323"/>
            <ac:picMk id="10" creationId="{C471363B-A79F-7D9A-8DE6-46528FA1F835}"/>
          </ac:picMkLst>
        </pc:picChg>
      </pc:sldChg>
      <pc:sldChg chg="addSp delSp modSp add mod ord modAnim">
        <pc:chgData name="Ionut - Cristian Canciu" userId="34a19774-0046-403b-bc0d-e845e61453e8" providerId="ADAL" clId="{CE9FB256-744B-4408-9504-4A960A636AA4}" dt="2024-03-15T01:23:20.124" v="4467"/>
        <pc:sldMkLst>
          <pc:docMk/>
          <pc:sldMk cId="1571641734" sldId="324"/>
        </pc:sldMkLst>
        <pc:spChg chg="mod">
          <ac:chgData name="Ionut - Cristian Canciu" userId="34a19774-0046-403b-bc0d-e845e61453e8" providerId="ADAL" clId="{CE9FB256-744B-4408-9504-4A960A636AA4}" dt="2024-03-15T01:16:30.197" v="4125" actId="20577"/>
          <ac:spMkLst>
            <pc:docMk/>
            <pc:sldMk cId="1571641734" sldId="324"/>
            <ac:spMk id="2" creationId="{D78D0989-E3E5-41DB-A78D-61E199491D89}"/>
          </ac:spMkLst>
        </pc:spChg>
        <pc:spChg chg="add mod">
          <ac:chgData name="Ionut - Cristian Canciu" userId="34a19774-0046-403b-bc0d-e845e61453e8" providerId="ADAL" clId="{CE9FB256-744B-4408-9504-4A960A636AA4}" dt="2024-03-15T01:21:45.508" v="4389" actId="34136"/>
          <ac:spMkLst>
            <pc:docMk/>
            <pc:sldMk cId="1571641734" sldId="324"/>
            <ac:spMk id="3" creationId="{843F6B8F-A9ED-5FC3-3A49-E9DC2EFD07EC}"/>
          </ac:spMkLst>
        </pc:spChg>
        <pc:spChg chg="add mod">
          <ac:chgData name="Ionut - Cristian Canciu" userId="34a19774-0046-403b-bc0d-e845e61453e8" providerId="ADAL" clId="{CE9FB256-744B-4408-9504-4A960A636AA4}" dt="2024-03-15T01:21:42.718" v="4388" actId="34136"/>
          <ac:spMkLst>
            <pc:docMk/>
            <pc:sldMk cId="1571641734" sldId="324"/>
            <ac:spMk id="4" creationId="{9D451B9B-3CFA-7091-D8F7-E27D5470072D}"/>
          </ac:spMkLst>
        </pc:spChg>
        <pc:spChg chg="add del mod">
          <ac:chgData name="Ionut - Cristian Canciu" userId="34a19774-0046-403b-bc0d-e845e61453e8" providerId="ADAL" clId="{CE9FB256-744B-4408-9504-4A960A636AA4}" dt="2024-03-15T01:21:23.618" v="4382" actId="478"/>
          <ac:spMkLst>
            <pc:docMk/>
            <pc:sldMk cId="1571641734" sldId="324"/>
            <ac:spMk id="5" creationId="{F294910E-0E36-60D8-0CC2-7C32C9A42B95}"/>
          </ac:spMkLst>
        </pc:spChg>
        <pc:spChg chg="add mod">
          <ac:chgData name="Ionut - Cristian Canciu" userId="34a19774-0046-403b-bc0d-e845e61453e8" providerId="ADAL" clId="{CE9FB256-744B-4408-9504-4A960A636AA4}" dt="2024-03-15T01:21:38.906" v="4387" actId="1076"/>
          <ac:spMkLst>
            <pc:docMk/>
            <pc:sldMk cId="1571641734" sldId="324"/>
            <ac:spMk id="8" creationId="{98B0FA1D-C0F0-60B6-7ADB-B32B2B2BC4F0}"/>
          </ac:spMkLst>
        </pc:spChg>
        <pc:spChg chg="add mod">
          <ac:chgData name="Ionut - Cristian Canciu" userId="34a19774-0046-403b-bc0d-e845e61453e8" providerId="ADAL" clId="{CE9FB256-744B-4408-9504-4A960A636AA4}" dt="2024-03-15T01:20:58.554" v="4378" actId="122"/>
          <ac:spMkLst>
            <pc:docMk/>
            <pc:sldMk cId="1571641734" sldId="324"/>
            <ac:spMk id="9" creationId="{0B904A44-6AB3-6D67-1616-C6A747ECB0B1}"/>
          </ac:spMkLst>
        </pc:spChg>
        <pc:spChg chg="add mod">
          <ac:chgData name="Ionut - Cristian Canciu" userId="34a19774-0046-403b-bc0d-e845e61453e8" providerId="ADAL" clId="{CE9FB256-744B-4408-9504-4A960A636AA4}" dt="2024-03-15T01:22:49.091" v="4460" actId="1076"/>
          <ac:spMkLst>
            <pc:docMk/>
            <pc:sldMk cId="1571641734" sldId="324"/>
            <ac:spMk id="11" creationId="{2FB4DF29-E3FE-ECD7-8EAF-EE01B144C81B}"/>
          </ac:spMkLst>
        </pc:spChg>
      </pc:sldChg>
      <pc:sldChg chg="add del">
        <pc:chgData name="Ionut - Cristian Canciu" userId="34a19774-0046-403b-bc0d-e845e61453e8" providerId="ADAL" clId="{CE9FB256-744B-4408-9504-4A960A636AA4}" dt="2024-03-15T01:15:35.657" v="4108"/>
        <pc:sldMkLst>
          <pc:docMk/>
          <pc:sldMk cId="3664936616" sldId="324"/>
        </pc:sldMkLst>
      </pc:sldChg>
      <pc:sldChg chg="addSp delSp modSp add mod">
        <pc:chgData name="Ionut - Cristian Canciu" userId="34a19774-0046-403b-bc0d-e845e61453e8" providerId="ADAL" clId="{CE9FB256-744B-4408-9504-4A960A636AA4}" dt="2024-03-15T10:05:36.743" v="4516" actId="313"/>
        <pc:sldMkLst>
          <pc:docMk/>
          <pc:sldMk cId="647278229" sldId="325"/>
        </pc:sldMkLst>
        <pc:spChg chg="mod">
          <ac:chgData name="Ionut - Cristian Canciu" userId="34a19774-0046-403b-bc0d-e845e61453e8" providerId="ADAL" clId="{CE9FB256-744B-4408-9504-4A960A636AA4}" dt="2024-03-15T10:02:39.297" v="4477" actId="20577"/>
          <ac:spMkLst>
            <pc:docMk/>
            <pc:sldMk cId="647278229" sldId="325"/>
            <ac:spMk id="2" creationId="{D78D0989-E3E5-41DB-A78D-61E199491D89}"/>
          </ac:spMkLst>
        </pc:spChg>
        <pc:spChg chg="add mod">
          <ac:chgData name="Ionut - Cristian Canciu" userId="34a19774-0046-403b-bc0d-e845e61453e8" providerId="ADAL" clId="{CE9FB256-744B-4408-9504-4A960A636AA4}" dt="2024-03-15T10:05:36.743" v="4516" actId="313"/>
          <ac:spMkLst>
            <pc:docMk/>
            <pc:sldMk cId="647278229" sldId="325"/>
            <ac:spMk id="3" creationId="{E4C7ABA9-B605-B239-7392-4AD70BD52697}"/>
          </ac:spMkLst>
        </pc:spChg>
        <pc:picChg chg="del">
          <ac:chgData name="Ionut - Cristian Canciu" userId="34a19774-0046-403b-bc0d-e845e61453e8" providerId="ADAL" clId="{CE9FB256-744B-4408-9504-4A960A636AA4}" dt="2024-03-15T10:02:41.566" v="4478" actId="478"/>
          <ac:picMkLst>
            <pc:docMk/>
            <pc:sldMk cId="647278229" sldId="325"/>
            <ac:picMk id="10" creationId="{C471363B-A79F-7D9A-8DE6-46528FA1F835}"/>
          </ac:picMkLst>
        </pc:picChg>
      </pc:sldChg>
      <pc:sldChg chg="addSp modSp add mod modShow">
        <pc:chgData name="Ionut - Cristian Canciu" userId="34a19774-0046-403b-bc0d-e845e61453e8" providerId="ADAL" clId="{CE9FB256-744B-4408-9504-4A960A636AA4}" dt="2024-03-15T10:20:47.066" v="4613" actId="729"/>
        <pc:sldMkLst>
          <pc:docMk/>
          <pc:sldMk cId="850533381" sldId="326"/>
        </pc:sldMkLst>
        <pc:spChg chg="mod">
          <ac:chgData name="Ionut - Cristian Canciu" userId="34a19774-0046-403b-bc0d-e845e61453e8" providerId="ADAL" clId="{CE9FB256-744B-4408-9504-4A960A636AA4}" dt="2024-03-15T10:20:10.384" v="4597" actId="14100"/>
          <ac:spMkLst>
            <pc:docMk/>
            <pc:sldMk cId="850533381" sldId="326"/>
            <ac:spMk id="3" creationId="{A90521DD-5C4C-B9CF-E7C2-4C8409D9EF48}"/>
          </ac:spMkLst>
        </pc:spChg>
        <pc:spChg chg="add mod">
          <ac:chgData name="Ionut - Cristian Canciu" userId="34a19774-0046-403b-bc0d-e845e61453e8" providerId="ADAL" clId="{CE9FB256-744B-4408-9504-4A960A636AA4}" dt="2024-03-15T10:20:33.798" v="4612" actId="123"/>
          <ac:spMkLst>
            <pc:docMk/>
            <pc:sldMk cId="850533381" sldId="326"/>
            <ac:spMk id="9" creationId="{E9589BA4-7FB3-CDA0-1501-96800BC90550}"/>
          </ac:spMkLst>
        </pc:spChg>
      </pc:sldChg>
      <pc:sldChg chg="add del">
        <pc:chgData name="Ionut - Cristian Canciu" userId="34a19774-0046-403b-bc0d-e845e61453e8" providerId="ADAL" clId="{CE9FB256-744B-4408-9504-4A960A636AA4}" dt="2024-03-15T10:19:38.431" v="4587"/>
        <pc:sldMkLst>
          <pc:docMk/>
          <pc:sldMk cId="1287183378" sldId="327"/>
        </pc:sldMkLst>
      </pc:sldChg>
    </pc:docChg>
  </pc:docChgLst>
  <pc:docChgLst>
    <pc:chgData name="Ionut - Cristian Canciu" userId="34a19774-0046-403b-bc0d-e845e61453e8" providerId="ADAL" clId="{A8D37180-1D33-412A-9941-50DBAC58985C}"/>
    <pc:docChg chg="undo custSel addSld delSld modSld sldOrd addSection modSection">
      <pc:chgData name="Ionut - Cristian Canciu" userId="34a19774-0046-403b-bc0d-e845e61453e8" providerId="ADAL" clId="{A8D37180-1D33-412A-9941-50DBAC58985C}" dt="2024-04-19T08:10:52.623" v="6090" actId="313"/>
      <pc:docMkLst>
        <pc:docMk/>
      </pc:docMkLst>
      <pc:sldChg chg="addSp delSp modSp mod">
        <pc:chgData name="Ionut - Cristian Canciu" userId="34a19774-0046-403b-bc0d-e845e61453e8" providerId="ADAL" clId="{A8D37180-1D33-412A-9941-50DBAC58985C}" dt="2024-04-19T04:02:40.307" v="4511" actId="313"/>
        <pc:sldMkLst>
          <pc:docMk/>
          <pc:sldMk cId="2795485642" sldId="266"/>
        </pc:sldMkLst>
        <pc:spChg chg="mod">
          <ac:chgData name="Ionut - Cristian Canciu" userId="34a19774-0046-403b-bc0d-e845e61453e8" providerId="ADAL" clId="{A8D37180-1D33-412A-9941-50DBAC58985C}" dt="2024-04-18T22:29:30.592" v="2580" actId="34135"/>
          <ac:spMkLst>
            <pc:docMk/>
            <pc:sldMk cId="2795485642" sldId="266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4:02:40.307" v="4511" actId="313"/>
          <ac:spMkLst>
            <pc:docMk/>
            <pc:sldMk cId="2795485642" sldId="266"/>
            <ac:spMk id="3" creationId="{CCD64785-5989-FAEE-3B6B-A23AADADD3BB}"/>
          </ac:spMkLst>
        </pc:spChg>
        <pc:spChg chg="mod">
          <ac:chgData name="Ionut - Cristian Canciu" userId="34a19774-0046-403b-bc0d-e845e61453e8" providerId="ADAL" clId="{A8D37180-1D33-412A-9941-50DBAC58985C}" dt="2024-04-18T22:29:30.592" v="2580" actId="34135"/>
          <ac:spMkLst>
            <pc:docMk/>
            <pc:sldMk cId="2795485642" sldId="266"/>
            <ac:spMk id="9" creationId="{2AAF6F83-4F49-F5DF-78D5-FC1191878647}"/>
          </ac:spMkLst>
        </pc:spChg>
        <pc:picChg chg="mod">
          <ac:chgData name="Ionut - Cristian Canciu" userId="34a19774-0046-403b-bc0d-e845e61453e8" providerId="ADAL" clId="{A8D37180-1D33-412A-9941-50DBAC58985C}" dt="2024-04-18T22:29:30.592" v="2580" actId="34135"/>
          <ac:picMkLst>
            <pc:docMk/>
            <pc:sldMk cId="2795485642" sldId="266"/>
            <ac:picMk id="5" creationId="{45AE9C39-8F5A-BB7C-CF76-138B20AF9D8D}"/>
          </ac:picMkLst>
        </pc:picChg>
        <pc:picChg chg="mod">
          <ac:chgData name="Ionut - Cristian Canciu" userId="34a19774-0046-403b-bc0d-e845e61453e8" providerId="ADAL" clId="{A8D37180-1D33-412A-9941-50DBAC58985C}" dt="2024-04-18T22:29:30.592" v="2580" actId="34135"/>
          <ac:picMkLst>
            <pc:docMk/>
            <pc:sldMk cId="2795485642" sldId="266"/>
            <ac:picMk id="6" creationId="{FE130EDC-6F0A-417B-A698-CF2C65F0A3B3}"/>
          </ac:picMkLst>
        </pc:picChg>
        <pc:picChg chg="add del mod modCrop">
          <ac:chgData name="Ionut - Cristian Canciu" userId="34a19774-0046-403b-bc0d-e845e61453e8" providerId="ADAL" clId="{A8D37180-1D33-412A-9941-50DBAC58985C}" dt="2024-04-18T21:31:05.779" v="1429" actId="478"/>
          <ac:picMkLst>
            <pc:docMk/>
            <pc:sldMk cId="2795485642" sldId="266"/>
            <ac:picMk id="7" creationId="{017BD37D-34B8-1375-00D4-6A51EB6FF47C}"/>
          </ac:picMkLst>
        </pc:picChg>
        <pc:picChg chg="add del mod">
          <ac:chgData name="Ionut - Cristian Canciu" userId="34a19774-0046-403b-bc0d-e845e61453e8" providerId="ADAL" clId="{A8D37180-1D33-412A-9941-50DBAC58985C}" dt="2024-04-18T21:32:05.425" v="1437" actId="478"/>
          <ac:picMkLst>
            <pc:docMk/>
            <pc:sldMk cId="2795485642" sldId="266"/>
            <ac:picMk id="10" creationId="{ED90DC7C-5D19-A1CE-1A9A-80E379858AA2}"/>
          </ac:picMkLst>
        </pc:picChg>
        <pc:picChg chg="add mod">
          <ac:chgData name="Ionut - Cristian Canciu" userId="34a19774-0046-403b-bc0d-e845e61453e8" providerId="ADAL" clId="{A8D37180-1D33-412A-9941-50DBAC58985C}" dt="2024-04-18T22:29:30.592" v="2580" actId="34135"/>
          <ac:picMkLst>
            <pc:docMk/>
            <pc:sldMk cId="2795485642" sldId="266"/>
            <ac:picMk id="12" creationId="{8B513E24-8B76-5C2F-F41B-DAA4DF523DC2}"/>
          </ac:picMkLst>
        </pc:picChg>
      </pc:sldChg>
      <pc:sldChg chg="modTransition">
        <pc:chgData name="Ionut - Cristian Canciu" userId="34a19774-0046-403b-bc0d-e845e61453e8" providerId="ADAL" clId="{A8D37180-1D33-412A-9941-50DBAC58985C}" dt="2024-04-19T07:16:51.946" v="5839"/>
        <pc:sldMkLst>
          <pc:docMk/>
          <pc:sldMk cId="2696417003" sldId="269"/>
        </pc:sldMkLst>
      </pc:sldChg>
      <pc:sldChg chg="modSp add mod modTransition">
        <pc:chgData name="Ionut - Cristian Canciu" userId="34a19774-0046-403b-bc0d-e845e61453e8" providerId="ADAL" clId="{A8D37180-1D33-412A-9941-50DBAC58985C}" dt="2024-04-19T07:20:29.471" v="5863"/>
        <pc:sldMkLst>
          <pc:docMk/>
          <pc:sldMk cId="1806902702" sldId="300"/>
        </pc:sldMkLst>
        <pc:spChg chg="mod">
          <ac:chgData name="Ionut - Cristian Canciu" userId="34a19774-0046-403b-bc0d-e845e61453e8" providerId="ADAL" clId="{A8D37180-1D33-412A-9941-50DBAC58985C}" dt="2024-04-18T21:35:09.006" v="1553" actId="20577"/>
          <ac:spMkLst>
            <pc:docMk/>
            <pc:sldMk cId="1806902702" sldId="300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7:14:04.740" v="5815" actId="115"/>
          <ac:spMkLst>
            <pc:docMk/>
            <pc:sldMk cId="1806902702" sldId="300"/>
            <ac:spMk id="3" creationId="{CCD64785-5989-FAEE-3B6B-A23AADADD3BB}"/>
          </ac:spMkLst>
        </pc:spChg>
      </pc:sldChg>
      <pc:sldChg chg="modSp add mod ord">
        <pc:chgData name="Ionut - Cristian Canciu" userId="34a19774-0046-403b-bc0d-e845e61453e8" providerId="ADAL" clId="{A8D37180-1D33-412A-9941-50DBAC58985C}" dt="2024-04-19T05:17:54.733" v="5044" actId="27636"/>
        <pc:sldMkLst>
          <pc:docMk/>
          <pc:sldMk cId="426667026" sldId="301"/>
        </pc:sldMkLst>
        <pc:spChg chg="mod">
          <ac:chgData name="Ionut - Cristian Canciu" userId="34a19774-0046-403b-bc0d-e845e61453e8" providerId="ADAL" clId="{A8D37180-1D33-412A-9941-50DBAC58985C}" dt="2024-04-18T12:00:45.907" v="42" actId="20577"/>
          <ac:spMkLst>
            <pc:docMk/>
            <pc:sldMk cId="426667026" sldId="301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5:17:54.733" v="5044" actId="27636"/>
          <ac:spMkLst>
            <pc:docMk/>
            <pc:sldMk cId="426667026" sldId="301"/>
            <ac:spMk id="3" creationId="{CCD64785-5989-FAEE-3B6B-A23AADADD3BB}"/>
          </ac:spMkLst>
        </pc:spChg>
      </pc:sldChg>
      <pc:sldChg chg="addSp delSp modSp add del mod ord">
        <pc:chgData name="Ionut - Cristian Canciu" userId="34a19774-0046-403b-bc0d-e845e61453e8" providerId="ADAL" clId="{A8D37180-1D33-412A-9941-50DBAC58985C}" dt="2024-04-19T03:59:26.846" v="4450" actId="47"/>
        <pc:sldMkLst>
          <pc:docMk/>
          <pc:sldMk cId="93333006" sldId="302"/>
        </pc:sldMkLst>
        <pc:spChg chg="mod">
          <ac:chgData name="Ionut - Cristian Canciu" userId="34a19774-0046-403b-bc0d-e845e61453e8" providerId="ADAL" clId="{A8D37180-1D33-412A-9941-50DBAC58985C}" dt="2024-04-18T12:01:19.323" v="54" actId="20577"/>
          <ac:spMkLst>
            <pc:docMk/>
            <pc:sldMk cId="93333006" sldId="302"/>
            <ac:spMk id="2" creationId="{D78D0989-E3E5-41DB-A78D-61E199491D89}"/>
          </ac:spMkLst>
        </pc:spChg>
        <pc:picChg chg="add del">
          <ac:chgData name="Ionut - Cristian Canciu" userId="34a19774-0046-403b-bc0d-e845e61453e8" providerId="ADAL" clId="{A8D37180-1D33-412A-9941-50DBAC58985C}" dt="2024-04-18T20:09:25.226" v="441" actId="478"/>
          <ac:picMkLst>
            <pc:docMk/>
            <pc:sldMk cId="93333006" sldId="302"/>
            <ac:picMk id="7" creationId="{64025791-B937-0D08-422F-3B436AC76F95}"/>
          </ac:picMkLst>
        </pc:picChg>
        <pc:picChg chg="add del mod">
          <ac:chgData name="Ionut - Cristian Canciu" userId="34a19774-0046-403b-bc0d-e845e61453e8" providerId="ADAL" clId="{A8D37180-1D33-412A-9941-50DBAC58985C}" dt="2024-04-18T23:35:22.609" v="3594" actId="478"/>
          <ac:picMkLst>
            <pc:docMk/>
            <pc:sldMk cId="93333006" sldId="302"/>
            <ac:picMk id="8" creationId="{64137538-3DDB-A7A8-98B1-E22D3615D466}"/>
          </ac:picMkLst>
        </pc:picChg>
      </pc:sldChg>
      <pc:sldChg chg="modSp add del mod">
        <pc:chgData name="Ionut - Cristian Canciu" userId="34a19774-0046-403b-bc0d-e845e61453e8" providerId="ADAL" clId="{A8D37180-1D33-412A-9941-50DBAC58985C}" dt="2024-04-19T03:19:55.718" v="3834" actId="47"/>
        <pc:sldMkLst>
          <pc:docMk/>
          <pc:sldMk cId="3890515166" sldId="303"/>
        </pc:sldMkLst>
        <pc:spChg chg="mod">
          <ac:chgData name="Ionut - Cristian Canciu" userId="34a19774-0046-403b-bc0d-e845e61453e8" providerId="ADAL" clId="{A8D37180-1D33-412A-9941-50DBAC58985C}" dt="2024-04-18T12:01:28.886" v="79" actId="20577"/>
          <ac:spMkLst>
            <pc:docMk/>
            <pc:sldMk cId="3890515166" sldId="303"/>
            <ac:spMk id="2" creationId="{D78D0989-E3E5-41DB-A78D-61E199491D89}"/>
          </ac:spMkLst>
        </pc:spChg>
      </pc:sldChg>
      <pc:sldChg chg="modSp add mod ord">
        <pc:chgData name="Ionut - Cristian Canciu" userId="34a19774-0046-403b-bc0d-e845e61453e8" providerId="ADAL" clId="{A8D37180-1D33-412A-9941-50DBAC58985C}" dt="2024-04-19T03:43:16.056" v="4213" actId="20577"/>
        <pc:sldMkLst>
          <pc:docMk/>
          <pc:sldMk cId="3239545962" sldId="304"/>
        </pc:sldMkLst>
        <pc:spChg chg="mod">
          <ac:chgData name="Ionut - Cristian Canciu" userId="34a19774-0046-403b-bc0d-e845e61453e8" providerId="ADAL" clId="{A8D37180-1D33-412A-9941-50DBAC58985C}" dt="2024-04-19T03:22:51.057" v="3872" actId="20577"/>
          <ac:spMkLst>
            <pc:docMk/>
            <pc:sldMk cId="3239545962" sldId="304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3:43:16.056" v="4213" actId="20577"/>
          <ac:spMkLst>
            <pc:docMk/>
            <pc:sldMk cId="3239545962" sldId="304"/>
            <ac:spMk id="3" creationId="{CCD64785-5989-FAEE-3B6B-A23AADADD3BB}"/>
          </ac:spMkLst>
        </pc:spChg>
      </pc:sldChg>
      <pc:sldChg chg="modSp add del mod ord">
        <pc:chgData name="Ionut - Cristian Canciu" userId="34a19774-0046-403b-bc0d-e845e61453e8" providerId="ADAL" clId="{A8D37180-1D33-412A-9941-50DBAC58985C}" dt="2024-04-19T07:03:16.070" v="5645" actId="47"/>
        <pc:sldMkLst>
          <pc:docMk/>
          <pc:sldMk cId="3590098440" sldId="305"/>
        </pc:sldMkLst>
        <pc:spChg chg="mod">
          <ac:chgData name="Ionut - Cristian Canciu" userId="34a19774-0046-403b-bc0d-e845e61453e8" providerId="ADAL" clId="{A8D37180-1D33-412A-9941-50DBAC58985C}" dt="2024-04-18T23:18:35.280" v="3250" actId="20577"/>
          <ac:spMkLst>
            <pc:docMk/>
            <pc:sldMk cId="3590098440" sldId="305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8T23:18:32.460" v="3240"/>
          <ac:spMkLst>
            <pc:docMk/>
            <pc:sldMk cId="3590098440" sldId="305"/>
            <ac:spMk id="3" creationId="{CCD64785-5989-FAEE-3B6B-A23AADADD3BB}"/>
          </ac:spMkLst>
        </pc:spChg>
      </pc:sldChg>
      <pc:sldChg chg="addSp delSp modSp add mod modTransition">
        <pc:chgData name="Ionut - Cristian Canciu" userId="34a19774-0046-403b-bc0d-e845e61453e8" providerId="ADAL" clId="{A8D37180-1D33-412A-9941-50DBAC58985C}" dt="2024-04-19T07:20:36.432" v="5865"/>
        <pc:sldMkLst>
          <pc:docMk/>
          <pc:sldMk cId="2194687549" sldId="306"/>
        </pc:sldMkLst>
        <pc:spChg chg="mod">
          <ac:chgData name="Ionut - Cristian Canciu" userId="34a19774-0046-403b-bc0d-e845e61453e8" providerId="ADAL" clId="{A8D37180-1D33-412A-9941-50DBAC58985C}" dt="2024-04-18T23:11:01.837" v="3151" actId="34135"/>
          <ac:spMkLst>
            <pc:docMk/>
            <pc:sldMk cId="2194687549" sldId="306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8T23:11:01.837" v="3151" actId="34135"/>
          <ac:spMkLst>
            <pc:docMk/>
            <pc:sldMk cId="2194687549" sldId="306"/>
            <ac:spMk id="3" creationId="{CCD64785-5989-FAEE-3B6B-A23AADADD3BB}"/>
          </ac:spMkLst>
        </pc:spChg>
        <pc:spChg chg="mod">
          <ac:chgData name="Ionut - Cristian Canciu" userId="34a19774-0046-403b-bc0d-e845e61453e8" providerId="ADAL" clId="{A8D37180-1D33-412A-9941-50DBAC58985C}" dt="2024-04-18T23:11:01.837" v="3151" actId="34135"/>
          <ac:spMkLst>
            <pc:docMk/>
            <pc:sldMk cId="2194687549" sldId="306"/>
            <ac:spMk id="9" creationId="{2AAF6F83-4F49-F5DF-78D5-FC1191878647}"/>
          </ac:spMkLst>
        </pc:spChg>
        <pc:spChg chg="add del">
          <ac:chgData name="Ionut - Cristian Canciu" userId="34a19774-0046-403b-bc0d-e845e61453e8" providerId="ADAL" clId="{A8D37180-1D33-412A-9941-50DBAC58985C}" dt="2024-04-18T20:19:16.306" v="468" actId="22"/>
          <ac:spMkLst>
            <pc:docMk/>
            <pc:sldMk cId="2194687549" sldId="306"/>
            <ac:spMk id="10" creationId="{2AE76401-8579-1E16-2B71-7D9C51325514}"/>
          </ac:spMkLst>
        </pc:spChg>
        <pc:picChg chg="mod">
          <ac:chgData name="Ionut - Cristian Canciu" userId="34a19774-0046-403b-bc0d-e845e61453e8" providerId="ADAL" clId="{A8D37180-1D33-412A-9941-50DBAC58985C}" dt="2024-04-18T23:11:01.837" v="3151" actId="34135"/>
          <ac:picMkLst>
            <pc:docMk/>
            <pc:sldMk cId="2194687549" sldId="306"/>
            <ac:picMk id="5" creationId="{45AE9C39-8F5A-BB7C-CF76-138B20AF9D8D}"/>
          </ac:picMkLst>
        </pc:picChg>
        <pc:picChg chg="mod">
          <ac:chgData name="Ionut - Cristian Canciu" userId="34a19774-0046-403b-bc0d-e845e61453e8" providerId="ADAL" clId="{A8D37180-1D33-412A-9941-50DBAC58985C}" dt="2024-04-18T23:11:01.837" v="3151" actId="34135"/>
          <ac:picMkLst>
            <pc:docMk/>
            <pc:sldMk cId="2194687549" sldId="306"/>
            <ac:picMk id="6" creationId="{FE130EDC-6F0A-417B-A698-CF2C65F0A3B3}"/>
          </ac:picMkLst>
        </pc:picChg>
        <pc:picChg chg="add del mod">
          <ac:chgData name="Ionut - Cristian Canciu" userId="34a19774-0046-403b-bc0d-e845e61453e8" providerId="ADAL" clId="{A8D37180-1D33-412A-9941-50DBAC58985C}" dt="2024-04-18T20:21:24.205" v="505" actId="478"/>
          <ac:picMkLst>
            <pc:docMk/>
            <pc:sldMk cId="2194687549" sldId="306"/>
            <ac:picMk id="7" creationId="{0C8A3ABD-F51D-61CD-D80B-C5B6E49D0F89}"/>
          </ac:picMkLst>
        </pc:picChg>
        <pc:picChg chg="add mod">
          <ac:chgData name="Ionut - Cristian Canciu" userId="34a19774-0046-403b-bc0d-e845e61453e8" providerId="ADAL" clId="{A8D37180-1D33-412A-9941-50DBAC58985C}" dt="2024-04-18T23:11:01.837" v="3151" actId="34135"/>
          <ac:picMkLst>
            <pc:docMk/>
            <pc:sldMk cId="2194687549" sldId="306"/>
            <ac:picMk id="12" creationId="{E661CE05-EB1F-DC27-175B-1A385C39FE76}"/>
          </ac:picMkLst>
        </pc:picChg>
        <pc:picChg chg="add mod">
          <ac:chgData name="Ionut - Cristian Canciu" userId="34a19774-0046-403b-bc0d-e845e61453e8" providerId="ADAL" clId="{A8D37180-1D33-412A-9941-50DBAC58985C}" dt="2024-04-18T23:11:01.837" v="3151" actId="34135"/>
          <ac:picMkLst>
            <pc:docMk/>
            <pc:sldMk cId="2194687549" sldId="306"/>
            <ac:picMk id="14" creationId="{6FB681C5-0493-8E44-2BCA-36CE3D987DFB}"/>
          </ac:picMkLst>
        </pc:picChg>
        <pc:picChg chg="add mod modCrop">
          <ac:chgData name="Ionut - Cristian Canciu" userId="34a19774-0046-403b-bc0d-e845e61453e8" providerId="ADAL" clId="{A8D37180-1D33-412A-9941-50DBAC58985C}" dt="2024-04-18T23:11:01.837" v="3151" actId="34135"/>
          <ac:picMkLst>
            <pc:docMk/>
            <pc:sldMk cId="2194687549" sldId="306"/>
            <ac:picMk id="16" creationId="{9C3A89E8-73F9-4093-4AF2-C79C674434F4}"/>
          </ac:picMkLst>
        </pc:picChg>
        <pc:picChg chg="add del mod">
          <ac:chgData name="Ionut - Cristian Canciu" userId="34a19774-0046-403b-bc0d-e845e61453e8" providerId="ADAL" clId="{A8D37180-1D33-412A-9941-50DBAC58985C}" dt="2024-04-18T20:22:10.338" v="508" actId="478"/>
          <ac:picMkLst>
            <pc:docMk/>
            <pc:sldMk cId="2194687549" sldId="306"/>
            <ac:picMk id="18" creationId="{0532AE8E-A52A-A45B-F013-FD0BFC0A96CA}"/>
          </ac:picMkLst>
        </pc:picChg>
        <pc:picChg chg="add mod">
          <ac:chgData name="Ionut - Cristian Canciu" userId="34a19774-0046-403b-bc0d-e845e61453e8" providerId="ADAL" clId="{A8D37180-1D33-412A-9941-50DBAC58985C}" dt="2024-04-18T23:11:01.837" v="3151" actId="34135"/>
          <ac:picMkLst>
            <pc:docMk/>
            <pc:sldMk cId="2194687549" sldId="306"/>
            <ac:picMk id="20" creationId="{4AFC594A-A2B5-2929-A3D4-BBDCC66FC01C}"/>
          </ac:picMkLst>
        </pc:picChg>
        <pc:picChg chg="add del mod">
          <ac:chgData name="Ionut - Cristian Canciu" userId="34a19774-0046-403b-bc0d-e845e61453e8" providerId="ADAL" clId="{A8D37180-1D33-412A-9941-50DBAC58985C}" dt="2024-04-18T20:22:28.084" v="516" actId="478"/>
          <ac:picMkLst>
            <pc:docMk/>
            <pc:sldMk cId="2194687549" sldId="306"/>
            <ac:picMk id="22" creationId="{303D507A-4B55-777F-33F9-F702A6B38C1B}"/>
          </ac:picMkLst>
        </pc:picChg>
        <pc:picChg chg="add mod">
          <ac:chgData name="Ionut - Cristian Canciu" userId="34a19774-0046-403b-bc0d-e845e61453e8" providerId="ADAL" clId="{A8D37180-1D33-412A-9941-50DBAC58985C}" dt="2024-04-18T23:11:01.837" v="3151" actId="34135"/>
          <ac:picMkLst>
            <pc:docMk/>
            <pc:sldMk cId="2194687549" sldId="306"/>
            <ac:picMk id="24" creationId="{33840EF3-9E13-1B7B-9A52-37CC8F3285F8}"/>
          </ac:picMkLst>
        </pc:picChg>
        <pc:picChg chg="add mod">
          <ac:chgData name="Ionut - Cristian Canciu" userId="34a19774-0046-403b-bc0d-e845e61453e8" providerId="ADAL" clId="{A8D37180-1D33-412A-9941-50DBAC58985C}" dt="2024-04-18T23:11:01.837" v="3151" actId="34135"/>
          <ac:picMkLst>
            <pc:docMk/>
            <pc:sldMk cId="2194687549" sldId="306"/>
            <ac:picMk id="26" creationId="{53322162-26C0-171C-3B74-47F6159254E7}"/>
          </ac:picMkLst>
        </pc:picChg>
      </pc:sldChg>
      <pc:sldChg chg="modSp add mod modTransition">
        <pc:chgData name="Ionut - Cristian Canciu" userId="34a19774-0046-403b-bc0d-e845e61453e8" providerId="ADAL" clId="{A8D37180-1D33-412A-9941-50DBAC58985C}" dt="2024-04-18T23:10:27.247" v="3149" actId="20577"/>
        <pc:sldMkLst>
          <pc:docMk/>
          <pc:sldMk cId="1475870273" sldId="307"/>
        </pc:sldMkLst>
        <pc:spChg chg="mod">
          <ac:chgData name="Ionut - Cristian Canciu" userId="34a19774-0046-403b-bc0d-e845e61453e8" providerId="ADAL" clId="{A8D37180-1D33-412A-9941-50DBAC58985C}" dt="2024-04-18T22:57:52.551" v="2764" actId="20577"/>
          <ac:spMkLst>
            <pc:docMk/>
            <pc:sldMk cId="1475870273" sldId="307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8T23:10:27.247" v="3149" actId="20577"/>
          <ac:spMkLst>
            <pc:docMk/>
            <pc:sldMk cId="1475870273" sldId="307"/>
            <ac:spMk id="3" creationId="{CCD64785-5989-FAEE-3B6B-A23AADADD3BB}"/>
          </ac:spMkLst>
        </pc:spChg>
      </pc:sldChg>
      <pc:sldChg chg="modSp add mod modTransition">
        <pc:chgData name="Ionut - Cristian Canciu" userId="34a19774-0046-403b-bc0d-e845e61453e8" providerId="ADAL" clId="{A8D37180-1D33-412A-9941-50DBAC58985C}" dt="2024-04-19T08:09:28.002" v="6086" actId="20577"/>
        <pc:sldMkLst>
          <pc:docMk/>
          <pc:sldMk cId="1362633057" sldId="308"/>
        </pc:sldMkLst>
        <pc:spChg chg="mod">
          <ac:chgData name="Ionut - Cristian Canciu" userId="34a19774-0046-403b-bc0d-e845e61453e8" providerId="ADAL" clId="{A8D37180-1D33-412A-9941-50DBAC58985C}" dt="2024-04-18T23:04:38.940" v="3005" actId="20577"/>
          <ac:spMkLst>
            <pc:docMk/>
            <pc:sldMk cId="1362633057" sldId="308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8:09:28.002" v="6086" actId="20577"/>
          <ac:spMkLst>
            <pc:docMk/>
            <pc:sldMk cId="1362633057" sldId="308"/>
            <ac:spMk id="3" creationId="{CCD64785-5989-FAEE-3B6B-A23AADADD3BB}"/>
          </ac:spMkLst>
        </pc:spChg>
      </pc:sldChg>
      <pc:sldChg chg="modSp add del mod modTransition">
        <pc:chgData name="Ionut - Cristian Canciu" userId="34a19774-0046-403b-bc0d-e845e61453e8" providerId="ADAL" clId="{A8D37180-1D33-412A-9941-50DBAC58985C}" dt="2024-04-18T22:58:20.951" v="2804" actId="47"/>
        <pc:sldMkLst>
          <pc:docMk/>
          <pc:sldMk cId="742472832" sldId="309"/>
        </pc:sldMkLst>
        <pc:spChg chg="mod">
          <ac:chgData name="Ionut - Cristian Canciu" userId="34a19774-0046-403b-bc0d-e845e61453e8" providerId="ADAL" clId="{A8D37180-1D33-412A-9941-50DBAC58985C}" dt="2024-04-18T13:53:23.174" v="206" actId="20577"/>
          <ac:spMkLst>
            <pc:docMk/>
            <pc:sldMk cId="742472832" sldId="309"/>
            <ac:spMk id="2" creationId="{D78D0989-E3E5-41DB-A78D-61E199491D89}"/>
          </ac:spMkLst>
        </pc:spChg>
      </pc:sldChg>
      <pc:sldChg chg="modSp add del mod">
        <pc:chgData name="Ionut - Cristian Canciu" userId="34a19774-0046-403b-bc0d-e845e61453e8" providerId="ADAL" clId="{A8D37180-1D33-412A-9941-50DBAC58985C}" dt="2024-04-18T14:10:05.724" v="438" actId="47"/>
        <pc:sldMkLst>
          <pc:docMk/>
          <pc:sldMk cId="2930748865" sldId="310"/>
        </pc:sldMkLst>
        <pc:spChg chg="mod">
          <ac:chgData name="Ionut - Cristian Canciu" userId="34a19774-0046-403b-bc0d-e845e61453e8" providerId="ADAL" clId="{A8D37180-1D33-412A-9941-50DBAC58985C}" dt="2024-04-18T13:53:29.448" v="219" actId="20577"/>
          <ac:spMkLst>
            <pc:docMk/>
            <pc:sldMk cId="2930748865" sldId="310"/>
            <ac:spMk id="2" creationId="{D78D0989-E3E5-41DB-A78D-61E199491D89}"/>
          </ac:spMkLst>
        </pc:spChg>
      </pc:sldChg>
      <pc:sldChg chg="modSp add del mod modTransition">
        <pc:chgData name="Ionut - Cristian Canciu" userId="34a19774-0046-403b-bc0d-e845e61453e8" providerId="ADAL" clId="{A8D37180-1D33-412A-9941-50DBAC58985C}" dt="2024-04-18T22:58:24.463" v="2805" actId="47"/>
        <pc:sldMkLst>
          <pc:docMk/>
          <pc:sldMk cId="833242721" sldId="311"/>
        </pc:sldMkLst>
        <pc:spChg chg="mod">
          <ac:chgData name="Ionut - Cristian Canciu" userId="34a19774-0046-403b-bc0d-e845e61453e8" providerId="ADAL" clId="{A8D37180-1D33-412A-9941-50DBAC58985C}" dt="2024-04-18T13:53:38.243" v="230" actId="20577"/>
          <ac:spMkLst>
            <pc:docMk/>
            <pc:sldMk cId="833242721" sldId="311"/>
            <ac:spMk id="2" creationId="{D78D0989-E3E5-41DB-A78D-61E199491D89}"/>
          </ac:spMkLst>
        </pc:spChg>
      </pc:sldChg>
      <pc:sldChg chg="modSp add del mod ord">
        <pc:chgData name="Ionut - Cristian Canciu" userId="34a19774-0046-403b-bc0d-e845e61453e8" providerId="ADAL" clId="{A8D37180-1D33-412A-9941-50DBAC58985C}" dt="2024-04-18T14:10:05.724" v="438" actId="47"/>
        <pc:sldMkLst>
          <pc:docMk/>
          <pc:sldMk cId="175851781" sldId="312"/>
        </pc:sldMkLst>
        <pc:spChg chg="mod">
          <ac:chgData name="Ionut - Cristian Canciu" userId="34a19774-0046-403b-bc0d-e845e61453e8" providerId="ADAL" clId="{A8D37180-1D33-412A-9941-50DBAC58985C}" dt="2024-04-18T13:53:49.183" v="241" actId="20577"/>
          <ac:spMkLst>
            <pc:docMk/>
            <pc:sldMk cId="175851781" sldId="312"/>
            <ac:spMk id="2" creationId="{D78D0989-E3E5-41DB-A78D-61E199491D89}"/>
          </ac:spMkLst>
        </pc:spChg>
      </pc:sldChg>
      <pc:sldChg chg="addSp delSp modSp add mod modTransition modNotesTx">
        <pc:chgData name="Ionut - Cristian Canciu" userId="34a19774-0046-403b-bc0d-e845e61453e8" providerId="ADAL" clId="{A8D37180-1D33-412A-9941-50DBAC58985C}" dt="2024-04-19T07:14:41.496" v="5820" actId="403"/>
        <pc:sldMkLst>
          <pc:docMk/>
          <pc:sldMk cId="157091623" sldId="313"/>
        </pc:sldMkLst>
        <pc:spChg chg="mod">
          <ac:chgData name="Ionut - Cristian Canciu" userId="34a19774-0046-403b-bc0d-e845e61453e8" providerId="ADAL" clId="{A8D37180-1D33-412A-9941-50DBAC58985C}" dt="2024-04-18T21:11:59.991" v="1092" actId="34135"/>
          <ac:spMkLst>
            <pc:docMk/>
            <pc:sldMk cId="157091623" sldId="313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7:14:41.496" v="5820" actId="403"/>
          <ac:spMkLst>
            <pc:docMk/>
            <pc:sldMk cId="157091623" sldId="313"/>
            <ac:spMk id="3" creationId="{CCD64785-5989-FAEE-3B6B-A23AADADD3BB}"/>
          </ac:spMkLst>
        </pc:spChg>
        <pc:spChg chg="mod">
          <ac:chgData name="Ionut - Cristian Canciu" userId="34a19774-0046-403b-bc0d-e845e61453e8" providerId="ADAL" clId="{A8D37180-1D33-412A-9941-50DBAC58985C}" dt="2024-04-18T21:11:59.991" v="1092" actId="34135"/>
          <ac:spMkLst>
            <pc:docMk/>
            <pc:sldMk cId="157091623" sldId="313"/>
            <ac:spMk id="9" creationId="{2AAF6F83-4F49-F5DF-78D5-FC1191878647}"/>
          </ac:spMkLst>
        </pc:spChg>
        <pc:picChg chg="mod">
          <ac:chgData name="Ionut - Cristian Canciu" userId="34a19774-0046-403b-bc0d-e845e61453e8" providerId="ADAL" clId="{A8D37180-1D33-412A-9941-50DBAC58985C}" dt="2024-04-18T21:11:59.991" v="1092" actId="34135"/>
          <ac:picMkLst>
            <pc:docMk/>
            <pc:sldMk cId="157091623" sldId="313"/>
            <ac:picMk id="5" creationId="{45AE9C39-8F5A-BB7C-CF76-138B20AF9D8D}"/>
          </ac:picMkLst>
        </pc:picChg>
        <pc:picChg chg="mod">
          <ac:chgData name="Ionut - Cristian Canciu" userId="34a19774-0046-403b-bc0d-e845e61453e8" providerId="ADAL" clId="{A8D37180-1D33-412A-9941-50DBAC58985C}" dt="2024-04-18T21:11:59.991" v="1092" actId="34135"/>
          <ac:picMkLst>
            <pc:docMk/>
            <pc:sldMk cId="157091623" sldId="313"/>
            <ac:picMk id="6" creationId="{FE130EDC-6F0A-417B-A698-CF2C65F0A3B3}"/>
          </ac:picMkLst>
        </pc:picChg>
        <pc:picChg chg="add del mod">
          <ac:chgData name="Ionut - Cristian Canciu" userId="34a19774-0046-403b-bc0d-e845e61453e8" providerId="ADAL" clId="{A8D37180-1D33-412A-9941-50DBAC58985C}" dt="2024-04-18T20:46:30.581" v="633" actId="478"/>
          <ac:picMkLst>
            <pc:docMk/>
            <pc:sldMk cId="157091623" sldId="313"/>
            <ac:picMk id="7" creationId="{094C6299-A30F-B473-5015-886A11124AC6}"/>
          </ac:picMkLst>
        </pc:picChg>
        <pc:picChg chg="add del mod">
          <ac:chgData name="Ionut - Cristian Canciu" userId="34a19774-0046-403b-bc0d-e845e61453e8" providerId="ADAL" clId="{A8D37180-1D33-412A-9941-50DBAC58985C}" dt="2024-04-18T20:46:54.100" v="642" actId="478"/>
          <ac:picMkLst>
            <pc:docMk/>
            <pc:sldMk cId="157091623" sldId="313"/>
            <ac:picMk id="10" creationId="{894FA8F8-1384-127A-5D22-17CCBD6E3878}"/>
          </ac:picMkLst>
        </pc:picChg>
        <pc:picChg chg="add del mod">
          <ac:chgData name="Ionut - Cristian Canciu" userId="34a19774-0046-403b-bc0d-e845e61453e8" providerId="ADAL" clId="{A8D37180-1D33-412A-9941-50DBAC58985C}" dt="2024-04-18T20:48:29.359" v="656" actId="478"/>
          <ac:picMkLst>
            <pc:docMk/>
            <pc:sldMk cId="157091623" sldId="313"/>
            <ac:picMk id="12" creationId="{24DFFE04-D43C-B8C8-5C01-EF44C07D0BF7}"/>
          </ac:picMkLst>
        </pc:picChg>
        <pc:picChg chg="add del mod modCrop">
          <ac:chgData name="Ionut - Cristian Canciu" userId="34a19774-0046-403b-bc0d-e845e61453e8" providerId="ADAL" clId="{A8D37180-1D33-412A-9941-50DBAC58985C}" dt="2024-04-18T20:48:44.349" v="662" actId="478"/>
          <ac:picMkLst>
            <pc:docMk/>
            <pc:sldMk cId="157091623" sldId="313"/>
            <ac:picMk id="14" creationId="{DFB567FD-A706-7E08-EF92-D72D12FA99BE}"/>
          </ac:picMkLst>
        </pc:picChg>
        <pc:picChg chg="add mod">
          <ac:chgData name="Ionut - Cristian Canciu" userId="34a19774-0046-403b-bc0d-e845e61453e8" providerId="ADAL" clId="{A8D37180-1D33-412A-9941-50DBAC58985C}" dt="2024-04-18T21:11:59.991" v="1092" actId="34135"/>
          <ac:picMkLst>
            <pc:docMk/>
            <pc:sldMk cId="157091623" sldId="313"/>
            <ac:picMk id="16" creationId="{B4B83B33-22DA-E55B-BA19-6E92127E5F63}"/>
          </ac:picMkLst>
        </pc:picChg>
        <pc:picChg chg="add del mod">
          <ac:chgData name="Ionut - Cristian Canciu" userId="34a19774-0046-403b-bc0d-e845e61453e8" providerId="ADAL" clId="{A8D37180-1D33-412A-9941-50DBAC58985C}" dt="2024-04-18T20:53:20.785" v="846" actId="478"/>
          <ac:picMkLst>
            <pc:docMk/>
            <pc:sldMk cId="157091623" sldId="313"/>
            <ac:picMk id="18" creationId="{FF650F72-2D42-2E3F-463F-633D58FC1C42}"/>
          </ac:picMkLst>
        </pc:picChg>
      </pc:sldChg>
      <pc:sldChg chg="addSp delSp modSp add mod modTransition modAnim">
        <pc:chgData name="Ionut - Cristian Canciu" userId="34a19774-0046-403b-bc0d-e845e61453e8" providerId="ADAL" clId="{A8D37180-1D33-412A-9941-50DBAC58985C}" dt="2024-04-18T21:56:01.994" v="1934" actId="34135"/>
        <pc:sldMkLst>
          <pc:docMk/>
          <pc:sldMk cId="1686305625" sldId="314"/>
        </pc:sldMkLst>
        <pc:spChg chg="mod">
          <ac:chgData name="Ionut - Cristian Canciu" userId="34a19774-0046-403b-bc0d-e845e61453e8" providerId="ADAL" clId="{A8D37180-1D33-412A-9941-50DBAC58985C}" dt="2024-04-18T21:56:01.994" v="1934" actId="34135"/>
          <ac:spMkLst>
            <pc:docMk/>
            <pc:sldMk cId="1686305625" sldId="314"/>
            <ac:spMk id="2" creationId="{D78D0989-E3E5-41DB-A78D-61E199491D89}"/>
          </ac:spMkLst>
        </pc:spChg>
        <pc:spChg chg="del">
          <ac:chgData name="Ionut - Cristian Canciu" userId="34a19774-0046-403b-bc0d-e845e61453e8" providerId="ADAL" clId="{A8D37180-1D33-412A-9941-50DBAC58985C}" dt="2024-04-18T13:56:27.576" v="265" actId="478"/>
          <ac:spMkLst>
            <pc:docMk/>
            <pc:sldMk cId="1686305625" sldId="314"/>
            <ac:spMk id="3" creationId="{CCD64785-5989-FAEE-3B6B-A23AADADD3BB}"/>
          </ac:spMkLst>
        </pc:spChg>
        <pc:spChg chg="add del mod">
          <ac:chgData name="Ionut - Cristian Canciu" userId="34a19774-0046-403b-bc0d-e845e61453e8" providerId="ADAL" clId="{A8D37180-1D33-412A-9941-50DBAC58985C}" dt="2024-04-18T13:56:29.577" v="266" actId="478"/>
          <ac:spMkLst>
            <pc:docMk/>
            <pc:sldMk cId="1686305625" sldId="314"/>
            <ac:spMk id="7" creationId="{E8CBB789-93A9-37C7-1B29-3E6A4A9FFAA3}"/>
          </ac:spMkLst>
        </pc:spChg>
        <pc:spChg chg="mod">
          <ac:chgData name="Ionut - Cristian Canciu" userId="34a19774-0046-403b-bc0d-e845e61453e8" providerId="ADAL" clId="{A8D37180-1D33-412A-9941-50DBAC58985C}" dt="2024-04-18T21:56:01.994" v="1934" actId="34135"/>
          <ac:spMkLst>
            <pc:docMk/>
            <pc:sldMk cId="1686305625" sldId="314"/>
            <ac:spMk id="9" creationId="{2AAF6F83-4F49-F5DF-78D5-FC1191878647}"/>
          </ac:spMkLst>
        </pc:spChg>
        <pc:picChg chg="mod">
          <ac:chgData name="Ionut - Cristian Canciu" userId="34a19774-0046-403b-bc0d-e845e61453e8" providerId="ADAL" clId="{A8D37180-1D33-412A-9941-50DBAC58985C}" dt="2024-04-18T21:56:01.994" v="1934" actId="34135"/>
          <ac:picMkLst>
            <pc:docMk/>
            <pc:sldMk cId="1686305625" sldId="314"/>
            <ac:picMk id="5" creationId="{45AE9C39-8F5A-BB7C-CF76-138B20AF9D8D}"/>
          </ac:picMkLst>
        </pc:picChg>
        <pc:picChg chg="mod">
          <ac:chgData name="Ionut - Cristian Canciu" userId="34a19774-0046-403b-bc0d-e845e61453e8" providerId="ADAL" clId="{A8D37180-1D33-412A-9941-50DBAC58985C}" dt="2024-04-18T21:56:01.994" v="1934" actId="34135"/>
          <ac:picMkLst>
            <pc:docMk/>
            <pc:sldMk cId="1686305625" sldId="314"/>
            <ac:picMk id="6" creationId="{FE130EDC-6F0A-417B-A698-CF2C65F0A3B3}"/>
          </ac:picMkLst>
        </pc:picChg>
      </pc:sldChg>
      <pc:sldChg chg="modSp add mod ord modTransition">
        <pc:chgData name="Ionut - Cristian Canciu" userId="34a19774-0046-403b-bc0d-e845e61453e8" providerId="ADAL" clId="{A8D37180-1D33-412A-9941-50DBAC58985C}" dt="2024-04-19T07:16:05.398" v="5825"/>
        <pc:sldMkLst>
          <pc:docMk/>
          <pc:sldMk cId="2179276401" sldId="315"/>
        </pc:sldMkLst>
        <pc:spChg chg="mod">
          <ac:chgData name="Ionut - Cristian Canciu" userId="34a19774-0046-403b-bc0d-e845e61453e8" providerId="ADAL" clId="{A8D37180-1D33-412A-9941-50DBAC58985C}" dt="2024-04-18T23:36:42.087" v="3617" actId="20577"/>
          <ac:spMkLst>
            <pc:docMk/>
            <pc:sldMk cId="2179276401" sldId="315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8T23:10:39.737" v="3150" actId="34135"/>
          <ac:spMkLst>
            <pc:docMk/>
            <pc:sldMk cId="2179276401" sldId="315"/>
            <ac:spMk id="9" creationId="{2AAF6F83-4F49-F5DF-78D5-FC1191878647}"/>
          </ac:spMkLst>
        </pc:spChg>
        <pc:picChg chg="mod">
          <ac:chgData name="Ionut - Cristian Canciu" userId="34a19774-0046-403b-bc0d-e845e61453e8" providerId="ADAL" clId="{A8D37180-1D33-412A-9941-50DBAC58985C}" dt="2024-04-18T23:10:39.737" v="3150" actId="34135"/>
          <ac:picMkLst>
            <pc:docMk/>
            <pc:sldMk cId="2179276401" sldId="315"/>
            <ac:picMk id="5" creationId="{45AE9C39-8F5A-BB7C-CF76-138B20AF9D8D}"/>
          </ac:picMkLst>
        </pc:picChg>
        <pc:picChg chg="mod">
          <ac:chgData name="Ionut - Cristian Canciu" userId="34a19774-0046-403b-bc0d-e845e61453e8" providerId="ADAL" clId="{A8D37180-1D33-412A-9941-50DBAC58985C}" dt="2024-04-18T23:10:39.737" v="3150" actId="34135"/>
          <ac:picMkLst>
            <pc:docMk/>
            <pc:sldMk cId="2179276401" sldId="315"/>
            <ac:picMk id="6" creationId="{FE130EDC-6F0A-417B-A698-CF2C65F0A3B3}"/>
          </ac:picMkLst>
        </pc:picChg>
      </pc:sldChg>
      <pc:sldChg chg="modSp add mod ord modTransition">
        <pc:chgData name="Ionut - Cristian Canciu" userId="34a19774-0046-403b-bc0d-e845e61453e8" providerId="ADAL" clId="{A8D37180-1D33-412A-9941-50DBAC58985C}" dt="2024-04-18T23:36:30.696" v="3612" actId="34135"/>
        <pc:sldMkLst>
          <pc:docMk/>
          <pc:sldMk cId="2197347484" sldId="316"/>
        </pc:sldMkLst>
        <pc:spChg chg="mod">
          <ac:chgData name="Ionut - Cristian Canciu" userId="34a19774-0046-403b-bc0d-e845e61453e8" providerId="ADAL" clId="{A8D37180-1D33-412A-9941-50DBAC58985C}" dt="2024-04-18T23:36:30.696" v="3612" actId="34135"/>
          <ac:spMkLst>
            <pc:docMk/>
            <pc:sldMk cId="2197347484" sldId="316"/>
            <ac:spMk id="2" creationId="{D78D0989-E3E5-41DB-A78D-61E199491D89}"/>
          </ac:spMkLst>
        </pc:spChg>
      </pc:sldChg>
      <pc:sldChg chg="modSp add mod ord modTransition">
        <pc:chgData name="Ionut - Cristian Canciu" userId="34a19774-0046-403b-bc0d-e845e61453e8" providerId="ADAL" clId="{A8D37180-1D33-412A-9941-50DBAC58985C}" dt="2024-04-18T23:36:08.339" v="3610" actId="34135"/>
        <pc:sldMkLst>
          <pc:docMk/>
          <pc:sldMk cId="3340994810" sldId="317"/>
        </pc:sldMkLst>
        <pc:spChg chg="mod">
          <ac:chgData name="Ionut - Cristian Canciu" userId="34a19774-0046-403b-bc0d-e845e61453e8" providerId="ADAL" clId="{A8D37180-1D33-412A-9941-50DBAC58985C}" dt="2024-04-18T23:36:08.339" v="3610" actId="34135"/>
          <ac:spMkLst>
            <pc:docMk/>
            <pc:sldMk cId="3340994810" sldId="317"/>
            <ac:spMk id="2" creationId="{D78D0989-E3E5-41DB-A78D-61E199491D89}"/>
          </ac:spMkLst>
        </pc:spChg>
      </pc:sldChg>
      <pc:sldChg chg="add del">
        <pc:chgData name="Ionut - Cristian Canciu" userId="34a19774-0046-403b-bc0d-e845e61453e8" providerId="ADAL" clId="{A8D37180-1D33-412A-9941-50DBAC58985C}" dt="2024-04-18T13:57:57.126" v="393" actId="47"/>
        <pc:sldMkLst>
          <pc:docMk/>
          <pc:sldMk cId="442974230" sldId="318"/>
        </pc:sldMkLst>
      </pc:sldChg>
      <pc:sldChg chg="addSp modSp add del mod">
        <pc:chgData name="Ionut - Cristian Canciu" userId="34a19774-0046-403b-bc0d-e845e61453e8" providerId="ADAL" clId="{A8D37180-1D33-412A-9941-50DBAC58985C}" dt="2024-04-18T14:10:05.724" v="438" actId="47"/>
        <pc:sldMkLst>
          <pc:docMk/>
          <pc:sldMk cId="2020996119" sldId="318"/>
        </pc:sldMkLst>
        <pc:picChg chg="add mod">
          <ac:chgData name="Ionut - Cristian Canciu" userId="34a19774-0046-403b-bc0d-e845e61453e8" providerId="ADAL" clId="{A8D37180-1D33-412A-9941-50DBAC58985C}" dt="2024-04-18T14:03:08.162" v="437" actId="1076"/>
          <ac:picMkLst>
            <pc:docMk/>
            <pc:sldMk cId="2020996119" sldId="318"/>
            <ac:picMk id="7" creationId="{8FA488DF-E66A-4672-7184-39F7A69D0604}"/>
          </ac:picMkLst>
        </pc:picChg>
      </pc:sldChg>
      <pc:sldChg chg="modSp add del mod ord">
        <pc:chgData name="Ionut - Cristian Canciu" userId="34a19774-0046-403b-bc0d-e845e61453e8" providerId="ADAL" clId="{A8D37180-1D33-412A-9941-50DBAC58985C}" dt="2024-04-19T03:19:28.537" v="3826" actId="47"/>
        <pc:sldMkLst>
          <pc:docMk/>
          <pc:sldMk cId="2574771376" sldId="318"/>
        </pc:sldMkLst>
        <pc:spChg chg="mod">
          <ac:chgData name="Ionut - Cristian Canciu" userId="34a19774-0046-403b-bc0d-e845e61453e8" providerId="ADAL" clId="{A8D37180-1D33-412A-9941-50DBAC58985C}" dt="2024-04-18T20:09:33.078" v="453" actId="20577"/>
          <ac:spMkLst>
            <pc:docMk/>
            <pc:sldMk cId="2574771376" sldId="318"/>
            <ac:spMk id="2" creationId="{D78D0989-E3E5-41DB-A78D-61E199491D89}"/>
          </ac:spMkLst>
        </pc:spChg>
        <pc:picChg chg="mod">
          <ac:chgData name="Ionut - Cristian Canciu" userId="34a19774-0046-403b-bc0d-e845e61453e8" providerId="ADAL" clId="{A8D37180-1D33-412A-9941-50DBAC58985C}" dt="2024-04-18T20:09:41.511" v="456" actId="14100"/>
          <ac:picMkLst>
            <pc:docMk/>
            <pc:sldMk cId="2574771376" sldId="318"/>
            <ac:picMk id="7" creationId="{64025791-B937-0D08-422F-3B436AC76F95}"/>
          </ac:picMkLst>
        </pc:picChg>
      </pc:sldChg>
      <pc:sldChg chg="add del modTransition">
        <pc:chgData name="Ionut - Cristian Canciu" userId="34a19774-0046-403b-bc0d-e845e61453e8" providerId="ADAL" clId="{A8D37180-1D33-412A-9941-50DBAC58985C}" dt="2024-04-18T22:58:12.887" v="2786" actId="47"/>
        <pc:sldMkLst>
          <pc:docMk/>
          <pc:sldMk cId="626579259" sldId="319"/>
        </pc:sldMkLst>
      </pc:sldChg>
      <pc:sldChg chg="addSp delSp modSp add mod modTransition">
        <pc:chgData name="Ionut - Cristian Canciu" userId="34a19774-0046-403b-bc0d-e845e61453e8" providerId="ADAL" clId="{A8D37180-1D33-412A-9941-50DBAC58985C}" dt="2024-04-19T07:45:55.462" v="6037" actId="403"/>
        <pc:sldMkLst>
          <pc:docMk/>
          <pc:sldMk cId="2138639321" sldId="320"/>
        </pc:sldMkLst>
        <pc:spChg chg="mod">
          <ac:chgData name="Ionut - Cristian Canciu" userId="34a19774-0046-403b-bc0d-e845e61453e8" providerId="ADAL" clId="{A8D37180-1D33-412A-9941-50DBAC58985C}" dt="2024-04-18T21:44:16.140" v="1725" actId="34135"/>
          <ac:spMkLst>
            <pc:docMk/>
            <pc:sldMk cId="2138639321" sldId="320"/>
            <ac:spMk id="2" creationId="{D78D0989-E3E5-41DB-A78D-61E199491D89}"/>
          </ac:spMkLst>
        </pc:spChg>
        <pc:spChg chg="del">
          <ac:chgData name="Ionut - Cristian Canciu" userId="34a19774-0046-403b-bc0d-e845e61453e8" providerId="ADAL" clId="{A8D37180-1D33-412A-9941-50DBAC58985C}" dt="2024-04-18T20:53:28.608" v="850" actId="478"/>
          <ac:spMkLst>
            <pc:docMk/>
            <pc:sldMk cId="2138639321" sldId="320"/>
            <ac:spMk id="3" creationId="{CCD64785-5989-FAEE-3B6B-A23AADADD3BB}"/>
          </ac:spMkLst>
        </pc:spChg>
        <pc:spChg chg="add del mod">
          <ac:chgData name="Ionut - Cristian Canciu" userId="34a19774-0046-403b-bc0d-e845e61453e8" providerId="ADAL" clId="{A8D37180-1D33-412A-9941-50DBAC58985C}" dt="2024-04-18T20:55:38.057" v="856"/>
          <ac:spMkLst>
            <pc:docMk/>
            <pc:sldMk cId="2138639321" sldId="320"/>
            <ac:spMk id="7" creationId="{59D6E786-5173-7AD5-37EC-B18B21E365A2}"/>
          </ac:spMkLst>
        </pc:spChg>
        <pc:spChg chg="mod">
          <ac:chgData name="Ionut - Cristian Canciu" userId="34a19774-0046-403b-bc0d-e845e61453e8" providerId="ADAL" clId="{A8D37180-1D33-412A-9941-50DBAC58985C}" dt="2024-04-18T21:44:16.140" v="1725" actId="34135"/>
          <ac:spMkLst>
            <pc:docMk/>
            <pc:sldMk cId="2138639321" sldId="320"/>
            <ac:spMk id="9" creationId="{2AAF6F83-4F49-F5DF-78D5-FC1191878647}"/>
          </ac:spMkLst>
        </pc:spChg>
        <pc:spChg chg="add mod">
          <ac:chgData name="Ionut - Cristian Canciu" userId="34a19774-0046-403b-bc0d-e845e61453e8" providerId="ADAL" clId="{A8D37180-1D33-412A-9941-50DBAC58985C}" dt="2024-04-19T07:45:55.462" v="6037" actId="403"/>
          <ac:spMkLst>
            <pc:docMk/>
            <pc:sldMk cId="2138639321" sldId="320"/>
            <ac:spMk id="11" creationId="{889E5609-D18F-901D-6A36-5707A8AFA16A}"/>
          </ac:spMkLst>
        </pc:spChg>
        <pc:picChg chg="mod">
          <ac:chgData name="Ionut - Cristian Canciu" userId="34a19774-0046-403b-bc0d-e845e61453e8" providerId="ADAL" clId="{A8D37180-1D33-412A-9941-50DBAC58985C}" dt="2024-04-18T21:44:16.140" v="1725" actId="34135"/>
          <ac:picMkLst>
            <pc:docMk/>
            <pc:sldMk cId="2138639321" sldId="320"/>
            <ac:picMk id="5" creationId="{45AE9C39-8F5A-BB7C-CF76-138B20AF9D8D}"/>
          </ac:picMkLst>
        </pc:picChg>
        <pc:picChg chg="mod">
          <ac:chgData name="Ionut - Cristian Canciu" userId="34a19774-0046-403b-bc0d-e845e61453e8" providerId="ADAL" clId="{A8D37180-1D33-412A-9941-50DBAC58985C}" dt="2024-04-18T21:44:16.140" v="1725" actId="34135"/>
          <ac:picMkLst>
            <pc:docMk/>
            <pc:sldMk cId="2138639321" sldId="320"/>
            <ac:picMk id="6" creationId="{FE130EDC-6F0A-417B-A698-CF2C65F0A3B3}"/>
          </ac:picMkLst>
        </pc:picChg>
        <pc:picChg chg="add mod">
          <ac:chgData name="Ionut - Cristian Canciu" userId="34a19774-0046-403b-bc0d-e845e61453e8" providerId="ADAL" clId="{A8D37180-1D33-412A-9941-50DBAC58985C}" dt="2024-04-18T21:44:16.140" v="1725" actId="34135"/>
          <ac:picMkLst>
            <pc:docMk/>
            <pc:sldMk cId="2138639321" sldId="320"/>
            <ac:picMk id="10" creationId="{FB9CBCE0-BCC1-A3D4-5EFD-CC7FC2ECF05E}"/>
          </ac:picMkLst>
        </pc:picChg>
        <pc:picChg chg="del">
          <ac:chgData name="Ionut - Cristian Canciu" userId="34a19774-0046-403b-bc0d-e845e61453e8" providerId="ADAL" clId="{A8D37180-1D33-412A-9941-50DBAC58985C}" dt="2024-04-18T20:53:26.733" v="848" actId="478"/>
          <ac:picMkLst>
            <pc:docMk/>
            <pc:sldMk cId="2138639321" sldId="320"/>
            <ac:picMk id="16" creationId="{B4B83B33-22DA-E55B-BA19-6E92127E5F63}"/>
          </ac:picMkLst>
        </pc:picChg>
        <pc:picChg chg="del mod">
          <ac:chgData name="Ionut - Cristian Canciu" userId="34a19774-0046-403b-bc0d-e845e61453e8" providerId="ADAL" clId="{A8D37180-1D33-412A-9941-50DBAC58985C}" dt="2024-04-18T20:55:34.252" v="855" actId="478"/>
          <ac:picMkLst>
            <pc:docMk/>
            <pc:sldMk cId="2138639321" sldId="320"/>
            <ac:picMk id="18" creationId="{FF650F72-2D42-2E3F-463F-633D58FC1C42}"/>
          </ac:picMkLst>
        </pc:picChg>
      </pc:sldChg>
      <pc:sldChg chg="addSp delSp modSp add mod modTransition modAnim">
        <pc:chgData name="Ionut - Cristian Canciu" userId="34a19774-0046-403b-bc0d-e845e61453e8" providerId="ADAL" clId="{A8D37180-1D33-412A-9941-50DBAC58985C}" dt="2024-04-19T08:04:59.581" v="6059"/>
        <pc:sldMkLst>
          <pc:docMk/>
          <pc:sldMk cId="1298548661" sldId="321"/>
        </pc:sldMkLst>
        <pc:spChg chg="mod">
          <ac:chgData name="Ionut - Cristian Canciu" userId="34a19774-0046-403b-bc0d-e845e61453e8" providerId="ADAL" clId="{A8D37180-1D33-412A-9941-50DBAC58985C}" dt="2024-04-18T21:43:55.425" v="1724" actId="34135"/>
          <ac:spMkLst>
            <pc:docMk/>
            <pc:sldMk cId="1298548661" sldId="321"/>
            <ac:spMk id="2" creationId="{D78D0989-E3E5-41DB-A78D-61E199491D89}"/>
          </ac:spMkLst>
        </pc:spChg>
        <pc:spChg chg="add del mod">
          <ac:chgData name="Ionut - Cristian Canciu" userId="34a19774-0046-403b-bc0d-e845e61453e8" providerId="ADAL" clId="{A8D37180-1D33-412A-9941-50DBAC58985C}" dt="2024-04-18T21:01:18.072" v="914" actId="478"/>
          <ac:spMkLst>
            <pc:docMk/>
            <pc:sldMk cId="1298548661" sldId="321"/>
            <ac:spMk id="4" creationId="{ED7FFE61-EE9D-96EA-588E-B30DC4B785A6}"/>
          </ac:spMkLst>
        </pc:spChg>
        <pc:spChg chg="add mod">
          <ac:chgData name="Ionut - Cristian Canciu" userId="34a19774-0046-403b-bc0d-e845e61453e8" providerId="ADAL" clId="{A8D37180-1D33-412A-9941-50DBAC58985C}" dt="2024-04-19T08:04:51.423" v="6058" actId="27636"/>
          <ac:spMkLst>
            <pc:docMk/>
            <pc:sldMk cId="1298548661" sldId="321"/>
            <ac:spMk id="7" creationId="{E8CC8996-7CA3-3E8D-600A-43C95BA93432}"/>
          </ac:spMkLst>
        </pc:spChg>
        <pc:spChg chg="mod">
          <ac:chgData name="Ionut - Cristian Canciu" userId="34a19774-0046-403b-bc0d-e845e61453e8" providerId="ADAL" clId="{A8D37180-1D33-412A-9941-50DBAC58985C}" dt="2024-04-18T21:43:55.425" v="1724" actId="34135"/>
          <ac:spMkLst>
            <pc:docMk/>
            <pc:sldMk cId="1298548661" sldId="321"/>
            <ac:spMk id="9" creationId="{2AAF6F83-4F49-F5DF-78D5-FC1191878647}"/>
          </ac:spMkLst>
        </pc:spChg>
        <pc:spChg chg="mod">
          <ac:chgData name="Ionut - Cristian Canciu" userId="34a19774-0046-403b-bc0d-e845e61453e8" providerId="ADAL" clId="{A8D37180-1D33-412A-9941-50DBAC58985C}" dt="2024-04-19T07:15:03.699" v="5822" actId="27636"/>
          <ac:spMkLst>
            <pc:docMk/>
            <pc:sldMk cId="1298548661" sldId="321"/>
            <ac:spMk id="11" creationId="{889E5609-D18F-901D-6A36-5707A8AFA16A}"/>
          </ac:spMkLst>
        </pc:spChg>
        <pc:picChg chg="mod">
          <ac:chgData name="Ionut - Cristian Canciu" userId="34a19774-0046-403b-bc0d-e845e61453e8" providerId="ADAL" clId="{A8D37180-1D33-412A-9941-50DBAC58985C}" dt="2024-04-18T21:43:55.425" v="1724" actId="34135"/>
          <ac:picMkLst>
            <pc:docMk/>
            <pc:sldMk cId="1298548661" sldId="321"/>
            <ac:picMk id="5" creationId="{45AE9C39-8F5A-BB7C-CF76-138B20AF9D8D}"/>
          </ac:picMkLst>
        </pc:picChg>
        <pc:picChg chg="mod">
          <ac:chgData name="Ionut - Cristian Canciu" userId="34a19774-0046-403b-bc0d-e845e61453e8" providerId="ADAL" clId="{A8D37180-1D33-412A-9941-50DBAC58985C}" dt="2024-04-18T21:43:55.425" v="1724" actId="34135"/>
          <ac:picMkLst>
            <pc:docMk/>
            <pc:sldMk cId="1298548661" sldId="321"/>
            <ac:picMk id="6" creationId="{FE130EDC-6F0A-417B-A698-CF2C65F0A3B3}"/>
          </ac:picMkLst>
        </pc:picChg>
        <pc:picChg chg="del">
          <ac:chgData name="Ionut - Cristian Canciu" userId="34a19774-0046-403b-bc0d-e845e61453e8" providerId="ADAL" clId="{A8D37180-1D33-412A-9941-50DBAC58985C}" dt="2024-04-18T21:01:14.108" v="913" actId="478"/>
          <ac:picMkLst>
            <pc:docMk/>
            <pc:sldMk cId="1298548661" sldId="321"/>
            <ac:picMk id="10" creationId="{FB9CBCE0-BCC1-A3D4-5EFD-CC7FC2ECF05E}"/>
          </ac:picMkLst>
        </pc:picChg>
      </pc:sldChg>
      <pc:sldChg chg="modSp add mod ord modTransition">
        <pc:chgData name="Ionut - Cristian Canciu" userId="34a19774-0046-403b-bc0d-e845e61453e8" providerId="ADAL" clId="{A8D37180-1D33-412A-9941-50DBAC58985C}" dt="2024-04-18T22:30:49.195" v="2608" actId="34135"/>
        <pc:sldMkLst>
          <pc:docMk/>
          <pc:sldMk cId="2586584781" sldId="322"/>
        </pc:sldMkLst>
        <pc:spChg chg="mod">
          <ac:chgData name="Ionut - Cristian Canciu" userId="34a19774-0046-403b-bc0d-e845e61453e8" providerId="ADAL" clId="{A8D37180-1D33-412A-9941-50DBAC58985C}" dt="2024-04-18T22:30:49.195" v="2608" actId="34135"/>
          <ac:spMkLst>
            <pc:docMk/>
            <pc:sldMk cId="2586584781" sldId="322"/>
            <ac:spMk id="2" creationId="{D78D0989-E3E5-41DB-A78D-61E199491D89}"/>
          </ac:spMkLst>
        </pc:spChg>
      </pc:sldChg>
      <pc:sldChg chg="addSp delSp modSp add mod ord modTransition modAnim">
        <pc:chgData name="Ionut - Cristian Canciu" userId="34a19774-0046-403b-bc0d-e845e61453e8" providerId="ADAL" clId="{A8D37180-1D33-412A-9941-50DBAC58985C}" dt="2024-04-19T07:20:32.126" v="5864"/>
        <pc:sldMkLst>
          <pc:docMk/>
          <pc:sldMk cId="3084870460" sldId="323"/>
        </pc:sldMkLst>
        <pc:spChg chg="mod">
          <ac:chgData name="Ionut - Cristian Canciu" userId="34a19774-0046-403b-bc0d-e845e61453e8" providerId="ADAL" clId="{A8D37180-1D33-412A-9941-50DBAC58985C}" dt="2024-04-18T21:46:27.700" v="1770" actId="20577"/>
          <ac:spMkLst>
            <pc:docMk/>
            <pc:sldMk cId="3084870460" sldId="323"/>
            <ac:spMk id="2" creationId="{D78D0989-E3E5-41DB-A78D-61E199491D89}"/>
          </ac:spMkLst>
        </pc:spChg>
        <pc:spChg chg="add del mod">
          <ac:chgData name="Ionut - Cristian Canciu" userId="34a19774-0046-403b-bc0d-e845e61453e8" providerId="ADAL" clId="{A8D37180-1D33-412A-9941-50DBAC58985C}" dt="2024-04-18T21:49:06.553" v="1782" actId="478"/>
          <ac:spMkLst>
            <pc:docMk/>
            <pc:sldMk cId="3084870460" sldId="323"/>
            <ac:spMk id="3" creationId="{4045D609-DD4A-9AE0-8D62-0704DD59C292}"/>
          </ac:spMkLst>
        </pc:spChg>
        <pc:spChg chg="mod">
          <ac:chgData name="Ionut - Cristian Canciu" userId="34a19774-0046-403b-bc0d-e845e61453e8" providerId="ADAL" clId="{A8D37180-1D33-412A-9941-50DBAC58985C}" dt="2024-04-19T05:13:48.444" v="5001" actId="20577"/>
          <ac:spMkLst>
            <pc:docMk/>
            <pc:sldMk cId="3084870460" sldId="323"/>
            <ac:spMk id="11" creationId="{889E5609-D18F-901D-6A36-5707A8AFA16A}"/>
          </ac:spMkLst>
        </pc:spChg>
      </pc:sldChg>
      <pc:sldChg chg="modSp add mod ord">
        <pc:chgData name="Ionut - Cristian Canciu" userId="34a19774-0046-403b-bc0d-e845e61453e8" providerId="ADAL" clId="{A8D37180-1D33-412A-9941-50DBAC58985C}" dt="2024-04-19T04:02:29.187" v="4510" actId="313"/>
        <pc:sldMkLst>
          <pc:docMk/>
          <pc:sldMk cId="3785176094" sldId="324"/>
        </pc:sldMkLst>
        <pc:spChg chg="mod">
          <ac:chgData name="Ionut - Cristian Canciu" userId="34a19774-0046-403b-bc0d-e845e61453e8" providerId="ADAL" clId="{A8D37180-1D33-412A-9941-50DBAC58985C}" dt="2024-04-19T04:02:29.187" v="4510" actId="313"/>
          <ac:spMkLst>
            <pc:docMk/>
            <pc:sldMk cId="3785176094" sldId="324"/>
            <ac:spMk id="2" creationId="{D78D0989-E3E5-41DB-A78D-61E199491D89}"/>
          </ac:spMkLst>
        </pc:spChg>
      </pc:sldChg>
      <pc:sldChg chg="addSp delSp modSp add mod">
        <pc:chgData name="Ionut - Cristian Canciu" userId="34a19774-0046-403b-bc0d-e845e61453e8" providerId="ADAL" clId="{A8D37180-1D33-412A-9941-50DBAC58985C}" dt="2024-04-18T22:27:52.932" v="2511" actId="34135"/>
        <pc:sldMkLst>
          <pc:docMk/>
          <pc:sldMk cId="2681085307" sldId="325"/>
        </pc:sldMkLst>
        <pc:spChg chg="mod">
          <ac:chgData name="Ionut - Cristian Canciu" userId="34a19774-0046-403b-bc0d-e845e61453e8" providerId="ADAL" clId="{A8D37180-1D33-412A-9941-50DBAC58985C}" dt="2024-04-18T22:27:52.932" v="2511" actId="34135"/>
          <ac:spMkLst>
            <pc:docMk/>
            <pc:sldMk cId="2681085307" sldId="325"/>
            <ac:spMk id="2" creationId="{D78D0989-E3E5-41DB-A78D-61E199491D89}"/>
          </ac:spMkLst>
        </pc:spChg>
        <pc:spChg chg="add del">
          <ac:chgData name="Ionut - Cristian Canciu" userId="34a19774-0046-403b-bc0d-e845e61453e8" providerId="ADAL" clId="{A8D37180-1D33-412A-9941-50DBAC58985C}" dt="2024-04-18T22:06:28.318" v="2154" actId="22"/>
          <ac:spMkLst>
            <pc:docMk/>
            <pc:sldMk cId="2681085307" sldId="325"/>
            <ac:spMk id="4" creationId="{9567D2EA-D29C-CE6A-D24D-F52FBA2D746C}"/>
          </ac:spMkLst>
        </pc:spChg>
        <pc:spChg chg="mod">
          <ac:chgData name="Ionut - Cristian Canciu" userId="34a19774-0046-403b-bc0d-e845e61453e8" providerId="ADAL" clId="{A8D37180-1D33-412A-9941-50DBAC58985C}" dt="2024-04-18T22:27:52.932" v="2511" actId="34135"/>
          <ac:spMkLst>
            <pc:docMk/>
            <pc:sldMk cId="2681085307" sldId="325"/>
            <ac:spMk id="9" creationId="{2AAF6F83-4F49-F5DF-78D5-FC1191878647}"/>
          </ac:spMkLst>
        </pc:spChg>
        <pc:spChg chg="mod">
          <ac:chgData name="Ionut - Cristian Canciu" userId="34a19774-0046-403b-bc0d-e845e61453e8" providerId="ADAL" clId="{A8D37180-1D33-412A-9941-50DBAC58985C}" dt="2024-04-18T22:27:52.932" v="2511" actId="34135"/>
          <ac:spMkLst>
            <pc:docMk/>
            <pc:sldMk cId="2681085307" sldId="325"/>
            <ac:spMk id="11" creationId="{889E5609-D18F-901D-6A36-5707A8AFA16A}"/>
          </ac:spMkLst>
        </pc:spChg>
        <pc:picChg chg="mod">
          <ac:chgData name="Ionut - Cristian Canciu" userId="34a19774-0046-403b-bc0d-e845e61453e8" providerId="ADAL" clId="{A8D37180-1D33-412A-9941-50DBAC58985C}" dt="2024-04-18T22:27:52.932" v="2511" actId="34135"/>
          <ac:picMkLst>
            <pc:docMk/>
            <pc:sldMk cId="2681085307" sldId="325"/>
            <ac:picMk id="5" creationId="{45AE9C39-8F5A-BB7C-CF76-138B20AF9D8D}"/>
          </ac:picMkLst>
        </pc:picChg>
        <pc:picChg chg="mod">
          <ac:chgData name="Ionut - Cristian Canciu" userId="34a19774-0046-403b-bc0d-e845e61453e8" providerId="ADAL" clId="{A8D37180-1D33-412A-9941-50DBAC58985C}" dt="2024-04-18T22:27:52.932" v="2511" actId="34135"/>
          <ac:picMkLst>
            <pc:docMk/>
            <pc:sldMk cId="2681085307" sldId="325"/>
            <ac:picMk id="6" creationId="{FE130EDC-6F0A-417B-A698-CF2C65F0A3B3}"/>
          </ac:picMkLst>
        </pc:picChg>
        <pc:picChg chg="add mod">
          <ac:chgData name="Ionut - Cristian Canciu" userId="34a19774-0046-403b-bc0d-e845e61453e8" providerId="ADAL" clId="{A8D37180-1D33-412A-9941-50DBAC58985C}" dt="2024-04-18T22:27:52.932" v="2511" actId="34135"/>
          <ac:picMkLst>
            <pc:docMk/>
            <pc:sldMk cId="2681085307" sldId="325"/>
            <ac:picMk id="8" creationId="{4B42793E-6DA4-7CA8-1FEE-848AC8A36893}"/>
          </ac:picMkLst>
        </pc:picChg>
        <pc:picChg chg="add mod">
          <ac:chgData name="Ionut - Cristian Canciu" userId="34a19774-0046-403b-bc0d-e845e61453e8" providerId="ADAL" clId="{A8D37180-1D33-412A-9941-50DBAC58985C}" dt="2024-04-18T22:27:52.932" v="2511" actId="34135"/>
          <ac:picMkLst>
            <pc:docMk/>
            <pc:sldMk cId="2681085307" sldId="325"/>
            <ac:picMk id="12" creationId="{A223D2E8-181A-7FF0-69B0-5704A8058852}"/>
          </ac:picMkLst>
        </pc:picChg>
      </pc:sldChg>
      <pc:sldChg chg="modSp add mod modTransition modAnim">
        <pc:chgData name="Ionut - Cristian Canciu" userId="34a19774-0046-403b-bc0d-e845e61453e8" providerId="ADAL" clId="{A8D37180-1D33-412A-9941-50DBAC58985C}" dt="2024-04-19T07:18:54.838" v="5858"/>
        <pc:sldMkLst>
          <pc:docMk/>
          <pc:sldMk cId="3856586166" sldId="326"/>
        </pc:sldMkLst>
        <pc:spChg chg="mod">
          <ac:chgData name="Ionut - Cristian Canciu" userId="34a19774-0046-403b-bc0d-e845e61453e8" providerId="ADAL" clId="{A8D37180-1D33-412A-9941-50DBAC58985C}" dt="2024-04-18T22:04:18.994" v="2149" actId="20577"/>
          <ac:spMkLst>
            <pc:docMk/>
            <pc:sldMk cId="3856586166" sldId="326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8T22:52:05.754" v="2721" actId="113"/>
          <ac:spMkLst>
            <pc:docMk/>
            <pc:sldMk cId="3856586166" sldId="326"/>
            <ac:spMk id="11" creationId="{889E5609-D18F-901D-6A36-5707A8AFA16A}"/>
          </ac:spMkLst>
        </pc:spChg>
      </pc:sldChg>
      <pc:sldChg chg="modSp add mod modTransition">
        <pc:chgData name="Ionut - Cristian Canciu" userId="34a19774-0046-403b-bc0d-e845e61453e8" providerId="ADAL" clId="{A8D37180-1D33-412A-9941-50DBAC58985C}" dt="2024-04-18T22:11:12.274" v="2406"/>
        <pc:sldMkLst>
          <pc:docMk/>
          <pc:sldMk cId="3845383793" sldId="327"/>
        </pc:sldMkLst>
        <pc:spChg chg="mod">
          <ac:chgData name="Ionut - Cristian Canciu" userId="34a19774-0046-403b-bc0d-e845e61453e8" providerId="ADAL" clId="{A8D37180-1D33-412A-9941-50DBAC58985C}" dt="2024-04-18T22:10:19.702" v="2389" actId="20577"/>
          <ac:spMkLst>
            <pc:docMk/>
            <pc:sldMk cId="3845383793" sldId="327"/>
            <ac:spMk id="11" creationId="{889E5609-D18F-901D-6A36-5707A8AFA16A}"/>
          </ac:spMkLst>
        </pc:spChg>
      </pc:sldChg>
      <pc:sldChg chg="addSp delSp modSp add mod modTransition">
        <pc:chgData name="Ionut - Cristian Canciu" userId="34a19774-0046-403b-bc0d-e845e61453e8" providerId="ADAL" clId="{A8D37180-1D33-412A-9941-50DBAC58985C}" dt="2024-04-18T22:57:28.824" v="2738" actId="34135"/>
        <pc:sldMkLst>
          <pc:docMk/>
          <pc:sldMk cId="3247564937" sldId="328"/>
        </pc:sldMkLst>
        <pc:spChg chg="mod">
          <ac:chgData name="Ionut - Cristian Canciu" userId="34a19774-0046-403b-bc0d-e845e61453e8" providerId="ADAL" clId="{A8D37180-1D33-412A-9941-50DBAC58985C}" dt="2024-04-18T22:57:28.824" v="2738" actId="34135"/>
          <ac:spMkLst>
            <pc:docMk/>
            <pc:sldMk cId="3247564937" sldId="328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8T22:57:28.824" v="2738" actId="34135"/>
          <ac:spMkLst>
            <pc:docMk/>
            <pc:sldMk cId="3247564937" sldId="328"/>
            <ac:spMk id="9" creationId="{2AAF6F83-4F49-F5DF-78D5-FC1191878647}"/>
          </ac:spMkLst>
        </pc:spChg>
        <pc:spChg chg="del">
          <ac:chgData name="Ionut - Cristian Canciu" userId="34a19774-0046-403b-bc0d-e845e61453e8" providerId="ADAL" clId="{A8D37180-1D33-412A-9941-50DBAC58985C}" dt="2024-04-18T22:52:38.419" v="2723" actId="478"/>
          <ac:spMkLst>
            <pc:docMk/>
            <pc:sldMk cId="3247564937" sldId="328"/>
            <ac:spMk id="11" creationId="{889E5609-D18F-901D-6A36-5707A8AFA16A}"/>
          </ac:spMkLst>
        </pc:spChg>
        <pc:picChg chg="add mod">
          <ac:chgData name="Ionut - Cristian Canciu" userId="34a19774-0046-403b-bc0d-e845e61453e8" providerId="ADAL" clId="{A8D37180-1D33-412A-9941-50DBAC58985C}" dt="2024-04-18T22:57:28.824" v="2738" actId="34135"/>
          <ac:picMkLst>
            <pc:docMk/>
            <pc:sldMk cId="3247564937" sldId="328"/>
            <ac:picMk id="4" creationId="{7BA25E51-6389-F2FA-3F20-7615A3BAB63C}"/>
          </ac:picMkLst>
        </pc:picChg>
        <pc:picChg chg="mod">
          <ac:chgData name="Ionut - Cristian Canciu" userId="34a19774-0046-403b-bc0d-e845e61453e8" providerId="ADAL" clId="{A8D37180-1D33-412A-9941-50DBAC58985C}" dt="2024-04-18T22:57:28.824" v="2738" actId="34135"/>
          <ac:picMkLst>
            <pc:docMk/>
            <pc:sldMk cId="3247564937" sldId="328"/>
            <ac:picMk id="5" creationId="{45AE9C39-8F5A-BB7C-CF76-138B20AF9D8D}"/>
          </ac:picMkLst>
        </pc:picChg>
        <pc:picChg chg="mod">
          <ac:chgData name="Ionut - Cristian Canciu" userId="34a19774-0046-403b-bc0d-e845e61453e8" providerId="ADAL" clId="{A8D37180-1D33-412A-9941-50DBAC58985C}" dt="2024-04-18T22:57:28.824" v="2738" actId="34135"/>
          <ac:picMkLst>
            <pc:docMk/>
            <pc:sldMk cId="3247564937" sldId="328"/>
            <ac:picMk id="6" creationId="{FE130EDC-6F0A-417B-A698-CF2C65F0A3B3}"/>
          </ac:picMkLst>
        </pc:picChg>
      </pc:sldChg>
      <pc:sldChg chg="modSp add mod">
        <pc:chgData name="Ionut - Cristian Canciu" userId="34a19774-0046-403b-bc0d-e845e61453e8" providerId="ADAL" clId="{A8D37180-1D33-412A-9941-50DBAC58985C}" dt="2024-04-19T08:07:29.263" v="6065" actId="20577"/>
        <pc:sldMkLst>
          <pc:docMk/>
          <pc:sldMk cId="1472172397" sldId="329"/>
        </pc:sldMkLst>
        <pc:spChg chg="mod">
          <ac:chgData name="Ionut - Cristian Canciu" userId="34a19774-0046-403b-bc0d-e845e61453e8" providerId="ADAL" clId="{A8D37180-1D33-412A-9941-50DBAC58985C}" dt="2024-04-18T22:58:51.249" v="2825" actId="20577"/>
          <ac:spMkLst>
            <pc:docMk/>
            <pc:sldMk cId="1472172397" sldId="329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8:07:29.263" v="6065" actId="20577"/>
          <ac:spMkLst>
            <pc:docMk/>
            <pc:sldMk cId="1472172397" sldId="329"/>
            <ac:spMk id="3" creationId="{CCD64785-5989-FAEE-3B6B-A23AADADD3BB}"/>
          </ac:spMkLst>
        </pc:spChg>
      </pc:sldChg>
      <pc:sldChg chg="modSp add mod">
        <pc:chgData name="Ionut - Cristian Canciu" userId="34a19774-0046-403b-bc0d-e845e61453e8" providerId="ADAL" clId="{A8D37180-1D33-412A-9941-50DBAC58985C}" dt="2024-04-18T23:13:46.141" v="3238" actId="20577"/>
        <pc:sldMkLst>
          <pc:docMk/>
          <pc:sldMk cId="1363896235" sldId="330"/>
        </pc:sldMkLst>
        <pc:spChg chg="mod">
          <ac:chgData name="Ionut - Cristian Canciu" userId="34a19774-0046-403b-bc0d-e845e61453e8" providerId="ADAL" clId="{A8D37180-1D33-412A-9941-50DBAC58985C}" dt="2024-04-18T23:13:46.141" v="3238" actId="20577"/>
          <ac:spMkLst>
            <pc:docMk/>
            <pc:sldMk cId="1363896235" sldId="330"/>
            <ac:spMk id="3" creationId="{CCD64785-5989-FAEE-3B6B-A23AADADD3BB}"/>
          </ac:spMkLst>
        </pc:spChg>
      </pc:sldChg>
      <pc:sldChg chg="modSp add mod">
        <pc:chgData name="Ionut - Cristian Canciu" userId="34a19774-0046-403b-bc0d-e845e61453e8" providerId="ADAL" clId="{A8D37180-1D33-412A-9941-50DBAC58985C}" dt="2024-04-19T07:13:18.802" v="5810" actId="20577"/>
        <pc:sldMkLst>
          <pc:docMk/>
          <pc:sldMk cId="1079084515" sldId="331"/>
        </pc:sldMkLst>
        <pc:spChg chg="mod">
          <ac:chgData name="Ionut - Cristian Canciu" userId="34a19774-0046-403b-bc0d-e845e61453e8" providerId="ADAL" clId="{A8D37180-1D33-412A-9941-50DBAC58985C}" dt="2024-04-19T07:13:18.802" v="5810" actId="20577"/>
          <ac:spMkLst>
            <pc:docMk/>
            <pc:sldMk cId="1079084515" sldId="331"/>
            <ac:spMk id="3" creationId="{CCD64785-5989-FAEE-3B6B-A23AADADD3BB}"/>
          </ac:spMkLst>
        </pc:spChg>
      </pc:sldChg>
      <pc:sldChg chg="addSp delSp modSp add mod ord modTransition">
        <pc:chgData name="Ionut - Cristian Canciu" userId="34a19774-0046-403b-bc0d-e845e61453e8" providerId="ADAL" clId="{A8D37180-1D33-412A-9941-50DBAC58985C}" dt="2024-04-19T07:06:33.014" v="5655" actId="20577"/>
        <pc:sldMkLst>
          <pc:docMk/>
          <pc:sldMk cId="2651374408" sldId="332"/>
        </pc:sldMkLst>
        <pc:spChg chg="mod">
          <ac:chgData name="Ionut - Cristian Canciu" userId="34a19774-0046-403b-bc0d-e845e61453e8" providerId="ADAL" clId="{A8D37180-1D33-412A-9941-50DBAC58985C}" dt="2024-04-19T07:06:33.014" v="5655" actId="20577"/>
          <ac:spMkLst>
            <pc:docMk/>
            <pc:sldMk cId="2651374408" sldId="332"/>
            <ac:spMk id="2" creationId="{D78D0989-E3E5-41DB-A78D-61E199491D89}"/>
          </ac:spMkLst>
        </pc:spChg>
        <pc:spChg chg="del">
          <ac:chgData name="Ionut - Cristian Canciu" userId="34a19774-0046-403b-bc0d-e845e61453e8" providerId="ADAL" clId="{A8D37180-1D33-412A-9941-50DBAC58985C}" dt="2024-04-18T23:37:02.505" v="3619" actId="478"/>
          <ac:spMkLst>
            <pc:docMk/>
            <pc:sldMk cId="2651374408" sldId="332"/>
            <ac:spMk id="3" creationId="{CCD64785-5989-FAEE-3B6B-A23AADADD3BB}"/>
          </ac:spMkLst>
        </pc:spChg>
        <pc:spChg chg="add del mod">
          <ac:chgData name="Ionut - Cristian Canciu" userId="34a19774-0046-403b-bc0d-e845e61453e8" providerId="ADAL" clId="{A8D37180-1D33-412A-9941-50DBAC58985C}" dt="2024-04-18T23:37:07.381" v="3625" actId="478"/>
          <ac:spMkLst>
            <pc:docMk/>
            <pc:sldMk cId="2651374408" sldId="332"/>
            <ac:spMk id="7" creationId="{A5669CD0-2A9C-CBE1-4345-28593941B48A}"/>
          </ac:spMkLst>
        </pc:spChg>
        <pc:spChg chg="del">
          <ac:chgData name="Ionut - Cristian Canciu" userId="34a19774-0046-403b-bc0d-e845e61453e8" providerId="ADAL" clId="{A8D37180-1D33-412A-9941-50DBAC58985C}" dt="2024-04-18T23:37:05.685" v="3623" actId="478"/>
          <ac:spMkLst>
            <pc:docMk/>
            <pc:sldMk cId="2651374408" sldId="332"/>
            <ac:spMk id="9" creationId="{2AAF6F83-4F49-F5DF-78D5-FC1191878647}"/>
          </ac:spMkLst>
        </pc:spChg>
        <pc:spChg chg="add mod">
          <ac:chgData name="Ionut - Cristian Canciu" userId="34a19774-0046-403b-bc0d-e845e61453e8" providerId="ADAL" clId="{A8D37180-1D33-412A-9941-50DBAC58985C}" dt="2024-04-18T23:41:50.220" v="3704" actId="34135"/>
          <ac:spMkLst>
            <pc:docMk/>
            <pc:sldMk cId="2651374408" sldId="332"/>
            <ac:spMk id="21" creationId="{F15455CD-6869-0A26-1A25-C149FFFA096A}"/>
          </ac:spMkLst>
        </pc:spChg>
        <pc:picChg chg="mod">
          <ac:chgData name="Ionut - Cristian Canciu" userId="34a19774-0046-403b-bc0d-e845e61453e8" providerId="ADAL" clId="{A8D37180-1D33-412A-9941-50DBAC58985C}" dt="2024-04-18T23:41:39.950" v="3702" actId="34135"/>
          <ac:picMkLst>
            <pc:docMk/>
            <pc:sldMk cId="2651374408" sldId="332"/>
            <ac:picMk id="5" creationId="{45AE9C39-8F5A-BB7C-CF76-138B20AF9D8D}"/>
          </ac:picMkLst>
        </pc:picChg>
        <pc:picChg chg="mod">
          <ac:chgData name="Ionut - Cristian Canciu" userId="34a19774-0046-403b-bc0d-e845e61453e8" providerId="ADAL" clId="{A8D37180-1D33-412A-9941-50DBAC58985C}" dt="2024-04-18T23:41:39.950" v="3702" actId="34135"/>
          <ac:picMkLst>
            <pc:docMk/>
            <pc:sldMk cId="2651374408" sldId="332"/>
            <ac:picMk id="6" creationId="{FE130EDC-6F0A-417B-A698-CF2C65F0A3B3}"/>
          </ac:picMkLst>
        </pc:picChg>
        <pc:picChg chg="add del mod">
          <ac:chgData name="Ionut - Cristian Canciu" userId="34a19774-0046-403b-bc0d-e845e61453e8" providerId="ADAL" clId="{A8D37180-1D33-412A-9941-50DBAC58985C}" dt="2024-04-18T23:40:07.316" v="3654" actId="478"/>
          <ac:picMkLst>
            <pc:docMk/>
            <pc:sldMk cId="2651374408" sldId="332"/>
            <ac:picMk id="8" creationId="{D2240841-D63E-1940-3D8E-480F2B082403}"/>
          </ac:picMkLst>
        </pc:picChg>
        <pc:picChg chg="add del mod">
          <ac:chgData name="Ionut - Cristian Canciu" userId="34a19774-0046-403b-bc0d-e845e61453e8" providerId="ADAL" clId="{A8D37180-1D33-412A-9941-50DBAC58985C}" dt="2024-04-18T23:37:25.301" v="3631" actId="478"/>
          <ac:picMkLst>
            <pc:docMk/>
            <pc:sldMk cId="2651374408" sldId="332"/>
            <ac:picMk id="10" creationId="{3FA01D49-A03B-B441-C5B1-F75FCC0B8E4F}"/>
          </ac:picMkLst>
        </pc:picChg>
        <pc:picChg chg="add mod">
          <ac:chgData name="Ionut - Cristian Canciu" userId="34a19774-0046-403b-bc0d-e845e61453e8" providerId="ADAL" clId="{A8D37180-1D33-412A-9941-50DBAC58985C}" dt="2024-04-18T23:41:39.950" v="3702" actId="34135"/>
          <ac:picMkLst>
            <pc:docMk/>
            <pc:sldMk cId="2651374408" sldId="332"/>
            <ac:picMk id="11" creationId="{73569022-5FF7-A0AD-A5C2-EA068D6413DE}"/>
          </ac:picMkLst>
        </pc:picChg>
        <pc:picChg chg="del">
          <ac:chgData name="Ionut - Cristian Canciu" userId="34a19774-0046-403b-bc0d-e845e61453e8" providerId="ADAL" clId="{A8D37180-1D33-412A-9941-50DBAC58985C}" dt="2024-04-18T23:37:06.089" v="3624" actId="478"/>
          <ac:picMkLst>
            <pc:docMk/>
            <pc:sldMk cId="2651374408" sldId="332"/>
            <ac:picMk id="12" creationId="{E661CE05-EB1F-DC27-175B-1A385C39FE76}"/>
          </ac:picMkLst>
        </pc:picChg>
        <pc:picChg chg="add mod">
          <ac:chgData name="Ionut - Cristian Canciu" userId="34a19774-0046-403b-bc0d-e845e61453e8" providerId="ADAL" clId="{A8D37180-1D33-412A-9941-50DBAC58985C}" dt="2024-04-18T23:41:39.950" v="3702" actId="34135"/>
          <ac:picMkLst>
            <pc:docMk/>
            <pc:sldMk cId="2651374408" sldId="332"/>
            <ac:picMk id="13" creationId="{1ED293CF-3C6F-2C98-556F-682AF0EA21EF}"/>
          </ac:picMkLst>
        </pc:picChg>
        <pc:picChg chg="del">
          <ac:chgData name="Ionut - Cristian Canciu" userId="34a19774-0046-403b-bc0d-e845e61453e8" providerId="ADAL" clId="{A8D37180-1D33-412A-9941-50DBAC58985C}" dt="2024-04-18T23:37:05.685" v="3623" actId="478"/>
          <ac:picMkLst>
            <pc:docMk/>
            <pc:sldMk cId="2651374408" sldId="332"/>
            <ac:picMk id="14" creationId="{6FB681C5-0493-8E44-2BCA-36CE3D987DFB}"/>
          </ac:picMkLst>
        </pc:picChg>
        <pc:picChg chg="add mod">
          <ac:chgData name="Ionut - Cristian Canciu" userId="34a19774-0046-403b-bc0d-e845e61453e8" providerId="ADAL" clId="{A8D37180-1D33-412A-9941-50DBAC58985C}" dt="2024-04-18T23:41:39.950" v="3702" actId="34135"/>
          <ac:picMkLst>
            <pc:docMk/>
            <pc:sldMk cId="2651374408" sldId="332"/>
            <ac:picMk id="15" creationId="{A2CB1570-C289-DCD8-E278-7BE8152A86A2}"/>
          </ac:picMkLst>
        </pc:picChg>
        <pc:picChg chg="del">
          <ac:chgData name="Ionut - Cristian Canciu" userId="34a19774-0046-403b-bc0d-e845e61453e8" providerId="ADAL" clId="{A8D37180-1D33-412A-9941-50DBAC58985C}" dt="2024-04-18T23:37:05.685" v="3623" actId="478"/>
          <ac:picMkLst>
            <pc:docMk/>
            <pc:sldMk cId="2651374408" sldId="332"/>
            <ac:picMk id="16" creationId="{9C3A89E8-73F9-4093-4AF2-C79C674434F4}"/>
          </ac:picMkLst>
        </pc:picChg>
        <pc:picChg chg="add mod">
          <ac:chgData name="Ionut - Cristian Canciu" userId="34a19774-0046-403b-bc0d-e845e61453e8" providerId="ADAL" clId="{A8D37180-1D33-412A-9941-50DBAC58985C}" dt="2024-04-18T23:41:39.950" v="3702" actId="34135"/>
          <ac:picMkLst>
            <pc:docMk/>
            <pc:sldMk cId="2651374408" sldId="332"/>
            <ac:picMk id="17" creationId="{B43BFD8D-926E-7680-111A-F2B9B296F5FE}"/>
          </ac:picMkLst>
        </pc:picChg>
        <pc:picChg chg="add mod">
          <ac:chgData name="Ionut - Cristian Canciu" userId="34a19774-0046-403b-bc0d-e845e61453e8" providerId="ADAL" clId="{A8D37180-1D33-412A-9941-50DBAC58985C}" dt="2024-04-18T23:41:39.950" v="3702" actId="34135"/>
          <ac:picMkLst>
            <pc:docMk/>
            <pc:sldMk cId="2651374408" sldId="332"/>
            <ac:picMk id="19" creationId="{B44F6105-6C0A-4DC5-34CC-4B577A69474A}"/>
          </ac:picMkLst>
        </pc:picChg>
        <pc:picChg chg="del">
          <ac:chgData name="Ionut - Cristian Canciu" userId="34a19774-0046-403b-bc0d-e845e61453e8" providerId="ADAL" clId="{A8D37180-1D33-412A-9941-50DBAC58985C}" dt="2024-04-18T23:37:03.074" v="3620" actId="478"/>
          <ac:picMkLst>
            <pc:docMk/>
            <pc:sldMk cId="2651374408" sldId="332"/>
            <ac:picMk id="20" creationId="{4AFC594A-A2B5-2929-A3D4-BBDCC66FC01C}"/>
          </ac:picMkLst>
        </pc:picChg>
        <pc:picChg chg="del">
          <ac:chgData name="Ionut - Cristian Canciu" userId="34a19774-0046-403b-bc0d-e845e61453e8" providerId="ADAL" clId="{A8D37180-1D33-412A-9941-50DBAC58985C}" dt="2024-04-18T23:37:03.484" v="3621" actId="478"/>
          <ac:picMkLst>
            <pc:docMk/>
            <pc:sldMk cId="2651374408" sldId="332"/>
            <ac:picMk id="24" creationId="{33840EF3-9E13-1B7B-9A52-37CC8F3285F8}"/>
          </ac:picMkLst>
        </pc:picChg>
        <pc:picChg chg="del">
          <ac:chgData name="Ionut - Cristian Canciu" userId="34a19774-0046-403b-bc0d-e845e61453e8" providerId="ADAL" clId="{A8D37180-1D33-412A-9941-50DBAC58985C}" dt="2024-04-18T23:37:03.872" v="3622" actId="478"/>
          <ac:picMkLst>
            <pc:docMk/>
            <pc:sldMk cId="2651374408" sldId="332"/>
            <ac:picMk id="26" creationId="{53322162-26C0-171C-3B74-47F6159254E7}"/>
          </ac:picMkLst>
        </pc:picChg>
      </pc:sldChg>
      <pc:sldChg chg="modSp add mod modTransition">
        <pc:chgData name="Ionut - Cristian Canciu" userId="34a19774-0046-403b-bc0d-e845e61453e8" providerId="ADAL" clId="{A8D37180-1D33-412A-9941-50DBAC58985C}" dt="2024-04-19T07:20:02.671" v="5859"/>
        <pc:sldMkLst>
          <pc:docMk/>
          <pc:sldMk cId="3904778111" sldId="333"/>
        </pc:sldMkLst>
        <pc:spChg chg="mod">
          <ac:chgData name="Ionut - Cristian Canciu" userId="34a19774-0046-403b-bc0d-e845e61453e8" providerId="ADAL" clId="{A8D37180-1D33-412A-9941-50DBAC58985C}" dt="2024-04-19T05:38:58.229" v="5275" actId="20577"/>
          <ac:spMkLst>
            <pc:docMk/>
            <pc:sldMk cId="3904778111" sldId="333"/>
            <ac:spMk id="3" creationId="{CCD64785-5989-FAEE-3B6B-A23AADADD3BB}"/>
          </ac:spMkLst>
        </pc:spChg>
      </pc:sldChg>
      <pc:sldChg chg="modSp add mod modTransition">
        <pc:chgData name="Ionut - Cristian Canciu" userId="34a19774-0046-403b-bc0d-e845e61453e8" providerId="ADAL" clId="{A8D37180-1D33-412A-9941-50DBAC58985C}" dt="2024-04-19T07:20:03.691" v="5860"/>
        <pc:sldMkLst>
          <pc:docMk/>
          <pc:sldMk cId="3186204185" sldId="334"/>
        </pc:sldMkLst>
        <pc:spChg chg="mod">
          <ac:chgData name="Ionut - Cristian Canciu" userId="34a19774-0046-403b-bc0d-e845e61453e8" providerId="ADAL" clId="{A8D37180-1D33-412A-9941-50DBAC58985C}" dt="2024-04-19T03:17:12.920" v="3743" actId="20577"/>
          <ac:spMkLst>
            <pc:docMk/>
            <pc:sldMk cId="3186204185" sldId="334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5:29:37.387" v="5201" actId="20577"/>
          <ac:spMkLst>
            <pc:docMk/>
            <pc:sldMk cId="3186204185" sldId="334"/>
            <ac:spMk id="3" creationId="{CCD64785-5989-FAEE-3B6B-A23AADADD3BB}"/>
          </ac:spMkLst>
        </pc:spChg>
      </pc:sldChg>
      <pc:sldChg chg="modSp add mod modTransition">
        <pc:chgData name="Ionut - Cristian Canciu" userId="34a19774-0046-403b-bc0d-e845e61453e8" providerId="ADAL" clId="{A8D37180-1D33-412A-9941-50DBAC58985C}" dt="2024-04-19T07:20:04.878" v="5861"/>
        <pc:sldMkLst>
          <pc:docMk/>
          <pc:sldMk cId="264811142" sldId="335"/>
        </pc:sldMkLst>
        <pc:spChg chg="mod">
          <ac:chgData name="Ionut - Cristian Canciu" userId="34a19774-0046-403b-bc0d-e845e61453e8" providerId="ADAL" clId="{A8D37180-1D33-412A-9941-50DBAC58985C}" dt="2024-04-19T05:33:14.802" v="5216" actId="20577"/>
          <ac:spMkLst>
            <pc:docMk/>
            <pc:sldMk cId="264811142" sldId="335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5:38:02.843" v="5269" actId="20577"/>
          <ac:spMkLst>
            <pc:docMk/>
            <pc:sldMk cId="264811142" sldId="335"/>
            <ac:spMk id="3" creationId="{CCD64785-5989-FAEE-3B6B-A23AADADD3BB}"/>
          </ac:spMkLst>
        </pc:spChg>
      </pc:sldChg>
      <pc:sldChg chg="modSp add mod modTransition">
        <pc:chgData name="Ionut - Cristian Canciu" userId="34a19774-0046-403b-bc0d-e845e61453e8" providerId="ADAL" clId="{A8D37180-1D33-412A-9941-50DBAC58985C}" dt="2024-04-19T07:20:05.981" v="5862"/>
        <pc:sldMkLst>
          <pc:docMk/>
          <pc:sldMk cId="1044661212" sldId="336"/>
        </pc:sldMkLst>
        <pc:spChg chg="mod">
          <ac:chgData name="Ionut - Cristian Canciu" userId="34a19774-0046-403b-bc0d-e845e61453e8" providerId="ADAL" clId="{A8D37180-1D33-412A-9941-50DBAC58985C}" dt="2024-04-19T05:38:51.429" v="5271" actId="20577"/>
          <ac:spMkLst>
            <pc:docMk/>
            <pc:sldMk cId="1044661212" sldId="336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5:44:17.314" v="5319" actId="20577"/>
          <ac:spMkLst>
            <pc:docMk/>
            <pc:sldMk cId="1044661212" sldId="336"/>
            <ac:spMk id="3" creationId="{CCD64785-5989-FAEE-3B6B-A23AADADD3BB}"/>
          </ac:spMkLst>
        </pc:spChg>
      </pc:sldChg>
      <pc:sldChg chg="add del">
        <pc:chgData name="Ionut - Cristian Canciu" userId="34a19774-0046-403b-bc0d-e845e61453e8" providerId="ADAL" clId="{A8D37180-1D33-412A-9941-50DBAC58985C}" dt="2024-04-19T03:17:46.142" v="3749" actId="47"/>
        <pc:sldMkLst>
          <pc:docMk/>
          <pc:sldMk cId="545248271" sldId="337"/>
        </pc:sldMkLst>
      </pc:sldChg>
      <pc:sldChg chg="modSp add mod ord">
        <pc:chgData name="Ionut - Cristian Canciu" userId="34a19774-0046-403b-bc0d-e845e61453e8" providerId="ADAL" clId="{A8D37180-1D33-412A-9941-50DBAC58985C}" dt="2024-04-19T07:06:29.595" v="5654" actId="20577"/>
        <pc:sldMkLst>
          <pc:docMk/>
          <pc:sldMk cId="1193197966" sldId="337"/>
        </pc:sldMkLst>
        <pc:spChg chg="mod">
          <ac:chgData name="Ionut - Cristian Canciu" userId="34a19774-0046-403b-bc0d-e845e61453e8" providerId="ADAL" clId="{A8D37180-1D33-412A-9941-50DBAC58985C}" dt="2024-04-19T07:06:29.595" v="5654" actId="20577"/>
          <ac:spMkLst>
            <pc:docMk/>
            <pc:sldMk cId="1193197966" sldId="337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6:44:10.163" v="5507" actId="27636"/>
          <ac:spMkLst>
            <pc:docMk/>
            <pc:sldMk cId="1193197966" sldId="337"/>
            <ac:spMk id="3" creationId="{CCD64785-5989-FAEE-3B6B-A23AADADD3BB}"/>
          </ac:spMkLst>
        </pc:spChg>
      </pc:sldChg>
      <pc:sldChg chg="addSp delSp modSp add mod modTransition">
        <pc:chgData name="Ionut - Cristian Canciu" userId="34a19774-0046-403b-bc0d-e845e61453e8" providerId="ADAL" clId="{A8D37180-1D33-412A-9941-50DBAC58985C}" dt="2024-04-19T07:20:48.371" v="5866"/>
        <pc:sldMkLst>
          <pc:docMk/>
          <pc:sldMk cId="3920505758" sldId="338"/>
        </pc:sldMkLst>
        <pc:spChg chg="mod">
          <ac:chgData name="Ionut - Cristian Canciu" userId="34a19774-0046-403b-bc0d-e845e61453e8" providerId="ADAL" clId="{A8D37180-1D33-412A-9941-50DBAC58985C}" dt="2024-04-19T03:19:47.380" v="3833" actId="20577"/>
          <ac:spMkLst>
            <pc:docMk/>
            <pc:sldMk cId="3920505758" sldId="338"/>
            <ac:spMk id="2" creationId="{D78D0989-E3E5-41DB-A78D-61E199491D89}"/>
          </ac:spMkLst>
        </pc:spChg>
        <pc:spChg chg="add del mod">
          <ac:chgData name="Ionut - Cristian Canciu" userId="34a19774-0046-403b-bc0d-e845e61453e8" providerId="ADAL" clId="{A8D37180-1D33-412A-9941-50DBAC58985C}" dt="2024-04-19T07:03:02.258" v="5644" actId="20577"/>
          <ac:spMkLst>
            <pc:docMk/>
            <pc:sldMk cId="3920505758" sldId="338"/>
            <ac:spMk id="3" creationId="{CCD64785-5989-FAEE-3B6B-A23AADADD3BB}"/>
          </ac:spMkLst>
        </pc:spChg>
        <pc:spChg chg="add del mod">
          <ac:chgData name="Ionut - Cristian Canciu" userId="34a19774-0046-403b-bc0d-e845e61453e8" providerId="ADAL" clId="{A8D37180-1D33-412A-9941-50DBAC58985C}" dt="2024-04-19T06:43:19.043" v="5495" actId="478"/>
          <ac:spMkLst>
            <pc:docMk/>
            <pc:sldMk cId="3920505758" sldId="338"/>
            <ac:spMk id="10" creationId="{D0FA690A-11C5-2F28-F3CB-7C674AFCB11C}"/>
          </ac:spMkLst>
        </pc:spChg>
        <pc:picChg chg="add del mod">
          <ac:chgData name="Ionut - Cristian Canciu" userId="34a19774-0046-403b-bc0d-e845e61453e8" providerId="ADAL" clId="{A8D37180-1D33-412A-9941-50DBAC58985C}" dt="2024-04-19T06:43:16.076" v="5493" actId="478"/>
          <ac:picMkLst>
            <pc:docMk/>
            <pc:sldMk cId="3920505758" sldId="338"/>
            <ac:picMk id="7" creationId="{D29DF966-D722-0A19-B216-B10593311ECA}"/>
          </ac:picMkLst>
        </pc:picChg>
      </pc:sldChg>
      <pc:sldChg chg="modSp add mod modTransition">
        <pc:chgData name="Ionut - Cristian Canciu" userId="34a19774-0046-403b-bc0d-e845e61453e8" providerId="ADAL" clId="{A8D37180-1D33-412A-9941-50DBAC58985C}" dt="2024-04-19T08:10:52.623" v="6090" actId="313"/>
        <pc:sldMkLst>
          <pc:docMk/>
          <pc:sldMk cId="2109751431" sldId="339"/>
        </pc:sldMkLst>
        <pc:spChg chg="mod">
          <ac:chgData name="Ionut - Cristian Canciu" userId="34a19774-0046-403b-bc0d-e845e61453e8" providerId="ADAL" clId="{A8D37180-1D33-412A-9941-50DBAC58985C}" dt="2024-04-19T07:06:19.766" v="5653"/>
          <ac:spMkLst>
            <pc:docMk/>
            <pc:sldMk cId="2109751431" sldId="339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8:10:52.623" v="6090" actId="313"/>
          <ac:spMkLst>
            <pc:docMk/>
            <pc:sldMk cId="2109751431" sldId="339"/>
            <ac:spMk id="3" creationId="{CCD64785-5989-FAEE-3B6B-A23AADADD3BB}"/>
          </ac:spMkLst>
        </pc:spChg>
      </pc:sldChg>
      <pc:sldChg chg="add">
        <pc:chgData name="Ionut - Cristian Canciu" userId="34a19774-0046-403b-bc0d-e845e61453e8" providerId="ADAL" clId="{A8D37180-1D33-412A-9941-50DBAC58985C}" dt="2024-04-19T03:20:05.573" v="3835"/>
        <pc:sldMkLst>
          <pc:docMk/>
          <pc:sldMk cId="1798353679" sldId="340"/>
        </pc:sldMkLst>
      </pc:sldChg>
      <pc:sldChg chg="addSp delSp modSp add mod modTransition">
        <pc:chgData name="Ionut - Cristian Canciu" userId="34a19774-0046-403b-bc0d-e845e61453e8" providerId="ADAL" clId="{A8D37180-1D33-412A-9941-50DBAC58985C}" dt="2024-04-19T03:59:06.609" v="4449" actId="122"/>
        <pc:sldMkLst>
          <pc:docMk/>
          <pc:sldMk cId="3631031339" sldId="341"/>
        </pc:sldMkLst>
        <pc:spChg chg="mod">
          <ac:chgData name="Ionut - Cristian Canciu" userId="34a19774-0046-403b-bc0d-e845e61453e8" providerId="ADAL" clId="{A8D37180-1D33-412A-9941-50DBAC58985C}" dt="2024-04-19T03:51:40.014" v="4365" actId="20577"/>
          <ac:spMkLst>
            <pc:docMk/>
            <pc:sldMk cId="3631031339" sldId="341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3:59:06.609" v="4449" actId="122"/>
          <ac:spMkLst>
            <pc:docMk/>
            <pc:sldMk cId="3631031339" sldId="341"/>
            <ac:spMk id="3" creationId="{CCD64785-5989-FAEE-3B6B-A23AADADD3BB}"/>
          </ac:spMkLst>
        </pc:spChg>
        <pc:grpChg chg="add del mod">
          <ac:chgData name="Ionut - Cristian Canciu" userId="34a19774-0046-403b-bc0d-e845e61453e8" providerId="ADAL" clId="{A8D37180-1D33-412A-9941-50DBAC58985C}" dt="2024-04-19T03:52:50.352" v="4387" actId="165"/>
          <ac:grpSpMkLst>
            <pc:docMk/>
            <pc:sldMk cId="3631031339" sldId="341"/>
            <ac:grpSpMk id="13" creationId="{7DB5F96F-0A0C-485C-4BF7-9BBAF3867550}"/>
          </ac:grpSpMkLst>
        </pc:grpChg>
        <pc:picChg chg="add del mod topLvl">
          <ac:chgData name="Ionut - Cristian Canciu" userId="34a19774-0046-403b-bc0d-e845e61453e8" providerId="ADAL" clId="{A8D37180-1D33-412A-9941-50DBAC58985C}" dt="2024-04-19T03:56:32.095" v="4417" actId="478"/>
          <ac:picMkLst>
            <pc:docMk/>
            <pc:sldMk cId="3631031339" sldId="341"/>
            <ac:picMk id="7" creationId="{7BE98A86-C96A-51B0-72C7-A2E4B4A2E4E4}"/>
          </ac:picMkLst>
        </pc:picChg>
        <pc:picChg chg="add del mod topLvl modCrop">
          <ac:chgData name="Ionut - Cristian Canciu" userId="34a19774-0046-403b-bc0d-e845e61453e8" providerId="ADAL" clId="{A8D37180-1D33-412A-9941-50DBAC58985C}" dt="2024-04-19T03:56:32.095" v="4417" actId="478"/>
          <ac:picMkLst>
            <pc:docMk/>
            <pc:sldMk cId="3631031339" sldId="341"/>
            <ac:picMk id="10" creationId="{202B6A30-6E0E-A76E-0C57-E7266D56E8E3}"/>
          </ac:picMkLst>
        </pc:picChg>
        <pc:picChg chg="add del mod topLvl modCrop">
          <ac:chgData name="Ionut - Cristian Canciu" userId="34a19774-0046-403b-bc0d-e845e61453e8" providerId="ADAL" clId="{A8D37180-1D33-412A-9941-50DBAC58985C}" dt="2024-04-19T03:56:32.095" v="4417" actId="478"/>
          <ac:picMkLst>
            <pc:docMk/>
            <pc:sldMk cId="3631031339" sldId="341"/>
            <ac:picMk id="12" creationId="{8D1BE128-E097-E7EA-EC0A-BA396DF97CB1}"/>
          </ac:picMkLst>
        </pc:picChg>
        <pc:picChg chg="add del mod modCrop">
          <ac:chgData name="Ionut - Cristian Canciu" userId="34a19774-0046-403b-bc0d-e845e61453e8" providerId="ADAL" clId="{A8D37180-1D33-412A-9941-50DBAC58985C}" dt="2024-04-19T03:56:32.095" v="4417" actId="478"/>
          <ac:picMkLst>
            <pc:docMk/>
            <pc:sldMk cId="3631031339" sldId="341"/>
            <ac:picMk id="15" creationId="{77EDF6BC-9316-7ADF-233D-9FA3A387D236}"/>
          </ac:picMkLst>
        </pc:picChg>
        <pc:picChg chg="add del mod">
          <ac:chgData name="Ionut - Cristian Canciu" userId="34a19774-0046-403b-bc0d-e845e61453e8" providerId="ADAL" clId="{A8D37180-1D33-412A-9941-50DBAC58985C}" dt="2024-04-19T03:56:32.095" v="4417" actId="478"/>
          <ac:picMkLst>
            <pc:docMk/>
            <pc:sldMk cId="3631031339" sldId="341"/>
            <ac:picMk id="17" creationId="{8DF6DB92-7D73-B589-F75A-F393F7E6B548}"/>
          </ac:picMkLst>
        </pc:picChg>
        <pc:picChg chg="add mod">
          <ac:chgData name="Ionut - Cristian Canciu" userId="34a19774-0046-403b-bc0d-e845e61453e8" providerId="ADAL" clId="{A8D37180-1D33-412A-9941-50DBAC58985C}" dt="2024-04-19T03:56:45.709" v="4425" actId="12788"/>
          <ac:picMkLst>
            <pc:docMk/>
            <pc:sldMk cId="3631031339" sldId="341"/>
            <ac:picMk id="19" creationId="{FA11EB2D-16E3-5BD8-0347-DD5132042855}"/>
          </ac:picMkLst>
        </pc:picChg>
      </pc:sldChg>
      <pc:sldChg chg="addSp delSp modSp add mod ord modTransition">
        <pc:chgData name="Ionut - Cristian Canciu" userId="34a19774-0046-403b-bc0d-e845e61453e8" providerId="ADAL" clId="{A8D37180-1D33-412A-9941-50DBAC58985C}" dt="2024-04-19T07:17:04.959" v="5844"/>
        <pc:sldMkLst>
          <pc:docMk/>
          <pc:sldMk cId="405853679" sldId="342"/>
        </pc:sldMkLst>
        <pc:spChg chg="mod">
          <ac:chgData name="Ionut - Cristian Canciu" userId="34a19774-0046-403b-bc0d-e845e61453e8" providerId="ADAL" clId="{A8D37180-1D33-412A-9941-50DBAC58985C}" dt="2024-04-19T04:01:32.628" v="4505"/>
          <ac:spMkLst>
            <pc:docMk/>
            <pc:sldMk cId="405853679" sldId="342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4:47:27.808" v="4811" actId="20577"/>
          <ac:spMkLst>
            <pc:docMk/>
            <pc:sldMk cId="405853679" sldId="342"/>
            <ac:spMk id="3" creationId="{CCD64785-5989-FAEE-3B6B-A23AADADD3BB}"/>
          </ac:spMkLst>
        </pc:spChg>
        <pc:spChg chg="add del">
          <ac:chgData name="Ionut - Cristian Canciu" userId="34a19774-0046-403b-bc0d-e845e61453e8" providerId="ADAL" clId="{A8D37180-1D33-412A-9941-50DBAC58985C}" dt="2024-04-19T03:47:09.587" v="4229" actId="22"/>
          <ac:spMkLst>
            <pc:docMk/>
            <pc:sldMk cId="405853679" sldId="342"/>
            <ac:spMk id="10" creationId="{B140EA62-0A5C-8330-2B12-38F1E3C879C9}"/>
          </ac:spMkLst>
        </pc:spChg>
        <pc:picChg chg="add mod modCrop">
          <ac:chgData name="Ionut - Cristian Canciu" userId="34a19774-0046-403b-bc0d-e845e61453e8" providerId="ADAL" clId="{A8D37180-1D33-412A-9941-50DBAC58985C}" dt="2024-04-19T04:47:41.340" v="4820" actId="14100"/>
          <ac:picMkLst>
            <pc:docMk/>
            <pc:sldMk cId="405853679" sldId="342"/>
            <ac:picMk id="7" creationId="{E579B2B4-3974-25B1-3BE3-CA764410C96F}"/>
          </ac:picMkLst>
        </pc:picChg>
      </pc:sldChg>
      <pc:sldChg chg="modSp add mod ord modTransition">
        <pc:chgData name="Ionut - Cristian Canciu" userId="34a19774-0046-403b-bc0d-e845e61453e8" providerId="ADAL" clId="{A8D37180-1D33-412A-9941-50DBAC58985C}" dt="2024-04-19T07:16:57.831" v="5841"/>
        <pc:sldMkLst>
          <pc:docMk/>
          <pc:sldMk cId="3260622625" sldId="343"/>
        </pc:sldMkLst>
        <pc:spChg chg="mod">
          <ac:chgData name="Ionut - Cristian Canciu" userId="34a19774-0046-403b-bc0d-e845e61453e8" providerId="ADAL" clId="{A8D37180-1D33-412A-9941-50DBAC58985C}" dt="2024-04-19T03:29:22.097" v="3898" actId="20577"/>
          <ac:spMkLst>
            <pc:docMk/>
            <pc:sldMk cId="3260622625" sldId="343"/>
            <ac:spMk id="2" creationId="{D78D0989-E3E5-41DB-A78D-61E199491D89}"/>
          </ac:spMkLst>
        </pc:spChg>
      </pc:sldChg>
      <pc:sldChg chg="addSp delSp modSp add mod modTransition">
        <pc:chgData name="Ionut - Cristian Canciu" userId="34a19774-0046-403b-bc0d-e845e61453e8" providerId="ADAL" clId="{A8D37180-1D33-412A-9941-50DBAC58985C}" dt="2024-04-19T07:17:05.906" v="5845"/>
        <pc:sldMkLst>
          <pc:docMk/>
          <pc:sldMk cId="3826677029" sldId="344"/>
        </pc:sldMkLst>
        <pc:spChg chg="mod">
          <ac:chgData name="Ionut - Cristian Canciu" userId="34a19774-0046-403b-bc0d-e845e61453e8" providerId="ADAL" clId="{A8D37180-1D33-412A-9941-50DBAC58985C}" dt="2024-04-19T03:59:45.641" v="4459" actId="20577"/>
          <ac:spMkLst>
            <pc:docMk/>
            <pc:sldMk cId="3826677029" sldId="344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4:44:25.561" v="4752" actId="20577"/>
          <ac:spMkLst>
            <pc:docMk/>
            <pc:sldMk cId="3826677029" sldId="344"/>
            <ac:spMk id="3" creationId="{CCD64785-5989-FAEE-3B6B-A23AADADD3BB}"/>
          </ac:spMkLst>
        </pc:spChg>
        <pc:picChg chg="add del mod">
          <ac:chgData name="Ionut - Cristian Canciu" userId="34a19774-0046-403b-bc0d-e845e61453e8" providerId="ADAL" clId="{A8D37180-1D33-412A-9941-50DBAC58985C}" dt="2024-04-19T04:30:24.152" v="4553" actId="478"/>
          <ac:picMkLst>
            <pc:docMk/>
            <pc:sldMk cId="3826677029" sldId="344"/>
            <ac:picMk id="4" creationId="{F0318ED3-27B9-A34C-CD64-E1C09894889D}"/>
          </ac:picMkLst>
        </pc:picChg>
        <pc:picChg chg="del">
          <ac:chgData name="Ionut - Cristian Canciu" userId="34a19774-0046-403b-bc0d-e845e61453e8" providerId="ADAL" clId="{A8D37180-1D33-412A-9941-50DBAC58985C}" dt="2024-04-19T03:47:18.464" v="4233" actId="478"/>
          <ac:picMkLst>
            <pc:docMk/>
            <pc:sldMk cId="3826677029" sldId="344"/>
            <ac:picMk id="7" creationId="{E579B2B4-3974-25B1-3BE3-CA764410C96F}"/>
          </ac:picMkLst>
        </pc:picChg>
        <pc:picChg chg="add del mod">
          <ac:chgData name="Ionut - Cristian Canciu" userId="34a19774-0046-403b-bc0d-e845e61453e8" providerId="ADAL" clId="{A8D37180-1D33-412A-9941-50DBAC58985C}" dt="2024-04-19T04:30:24.152" v="4553" actId="478"/>
          <ac:picMkLst>
            <pc:docMk/>
            <pc:sldMk cId="3826677029" sldId="344"/>
            <ac:picMk id="10" creationId="{0C95421B-795A-22F1-120A-F0830E4D5B17}"/>
          </ac:picMkLst>
        </pc:picChg>
        <pc:picChg chg="add mod">
          <ac:chgData name="Ionut - Cristian Canciu" userId="34a19774-0046-403b-bc0d-e845e61453e8" providerId="ADAL" clId="{A8D37180-1D33-412A-9941-50DBAC58985C}" dt="2024-04-19T04:30:32.982" v="4559" actId="1076"/>
          <ac:picMkLst>
            <pc:docMk/>
            <pc:sldMk cId="3826677029" sldId="344"/>
            <ac:picMk id="12" creationId="{F489D1B3-638C-FCA5-B16B-D35A94712DE9}"/>
          </ac:picMkLst>
        </pc:picChg>
      </pc:sldChg>
      <pc:sldChg chg="addSp delSp modSp add mod modTransition">
        <pc:chgData name="Ionut - Cristian Canciu" userId="34a19774-0046-403b-bc0d-e845e61453e8" providerId="ADAL" clId="{A8D37180-1D33-412A-9941-50DBAC58985C}" dt="2024-04-19T07:17:07.771" v="5846"/>
        <pc:sldMkLst>
          <pc:docMk/>
          <pc:sldMk cId="3280292542" sldId="345"/>
        </pc:sldMkLst>
        <pc:spChg chg="mod">
          <ac:chgData name="Ionut - Cristian Canciu" userId="34a19774-0046-403b-bc0d-e845e61453e8" providerId="ADAL" clId="{A8D37180-1D33-412A-9941-50DBAC58985C}" dt="2024-04-19T03:59:50.047" v="4467" actId="20577"/>
          <ac:spMkLst>
            <pc:docMk/>
            <pc:sldMk cId="3280292542" sldId="345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4:44:30.947" v="4755" actId="20577"/>
          <ac:spMkLst>
            <pc:docMk/>
            <pc:sldMk cId="3280292542" sldId="345"/>
            <ac:spMk id="3" creationId="{CCD64785-5989-FAEE-3B6B-A23AADADD3BB}"/>
          </ac:spMkLst>
        </pc:spChg>
        <pc:picChg chg="del">
          <ac:chgData name="Ionut - Cristian Canciu" userId="34a19774-0046-403b-bc0d-e845e61453e8" providerId="ADAL" clId="{A8D37180-1D33-412A-9941-50DBAC58985C}" dt="2024-04-19T03:47:48.342" v="4242" actId="478"/>
          <ac:picMkLst>
            <pc:docMk/>
            <pc:sldMk cId="3280292542" sldId="345"/>
            <ac:picMk id="4" creationId="{F0318ED3-27B9-A34C-CD64-E1C09894889D}"/>
          </ac:picMkLst>
        </pc:picChg>
        <pc:picChg chg="add del mod">
          <ac:chgData name="Ionut - Cristian Canciu" userId="34a19774-0046-403b-bc0d-e845e61453e8" providerId="ADAL" clId="{A8D37180-1D33-412A-9941-50DBAC58985C}" dt="2024-04-19T04:31:34.563" v="4560" actId="478"/>
          <ac:picMkLst>
            <pc:docMk/>
            <pc:sldMk cId="3280292542" sldId="345"/>
            <ac:picMk id="7" creationId="{8E4DDF54-A561-831B-0373-E26C4BC5156F}"/>
          </ac:picMkLst>
        </pc:picChg>
        <pc:picChg chg="add del mod">
          <ac:chgData name="Ionut - Cristian Canciu" userId="34a19774-0046-403b-bc0d-e845e61453e8" providerId="ADAL" clId="{A8D37180-1D33-412A-9941-50DBAC58985C}" dt="2024-04-19T04:31:34.563" v="4560" actId="478"/>
          <ac:picMkLst>
            <pc:docMk/>
            <pc:sldMk cId="3280292542" sldId="345"/>
            <ac:picMk id="10" creationId="{A9741F0A-BAA8-5346-1B45-4BA694FCA89B}"/>
          </ac:picMkLst>
        </pc:picChg>
        <pc:picChg chg="add mod">
          <ac:chgData name="Ionut - Cristian Canciu" userId="34a19774-0046-403b-bc0d-e845e61453e8" providerId="ADAL" clId="{A8D37180-1D33-412A-9941-50DBAC58985C}" dt="2024-04-19T04:31:42.134" v="4565" actId="1076"/>
          <ac:picMkLst>
            <pc:docMk/>
            <pc:sldMk cId="3280292542" sldId="345"/>
            <ac:picMk id="12" creationId="{2A87CDC1-B750-1F9E-0DB8-D5BB8D43D8A7}"/>
          </ac:picMkLst>
        </pc:picChg>
      </pc:sldChg>
      <pc:sldChg chg="addSp delSp modSp add mod modTransition">
        <pc:chgData name="Ionut - Cristian Canciu" userId="34a19774-0046-403b-bc0d-e845e61453e8" providerId="ADAL" clId="{A8D37180-1D33-412A-9941-50DBAC58985C}" dt="2024-04-19T07:17:09.275" v="5847"/>
        <pc:sldMkLst>
          <pc:docMk/>
          <pc:sldMk cId="1066315698" sldId="346"/>
        </pc:sldMkLst>
        <pc:spChg chg="mod">
          <ac:chgData name="Ionut - Cristian Canciu" userId="34a19774-0046-403b-bc0d-e845e61453e8" providerId="ADAL" clId="{A8D37180-1D33-412A-9941-50DBAC58985C}" dt="2024-04-19T03:59:54.253" v="4477" actId="20577"/>
          <ac:spMkLst>
            <pc:docMk/>
            <pc:sldMk cId="1066315698" sldId="346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4:44:38.756" v="4762" actId="20577"/>
          <ac:spMkLst>
            <pc:docMk/>
            <pc:sldMk cId="1066315698" sldId="346"/>
            <ac:spMk id="3" creationId="{CCD64785-5989-FAEE-3B6B-A23AADADD3BB}"/>
          </ac:spMkLst>
        </pc:spChg>
        <pc:spChg chg="add del">
          <ac:chgData name="Ionut - Cristian Canciu" userId="34a19774-0046-403b-bc0d-e845e61453e8" providerId="ADAL" clId="{A8D37180-1D33-412A-9941-50DBAC58985C}" dt="2024-04-19T04:32:10.841" v="4567" actId="22"/>
          <ac:spMkLst>
            <pc:docMk/>
            <pc:sldMk cId="1066315698" sldId="346"/>
            <ac:spMk id="8" creationId="{EB034462-7386-81DA-12A9-16CADD4F41F6}"/>
          </ac:spMkLst>
        </pc:spChg>
        <pc:picChg chg="del mod">
          <ac:chgData name="Ionut - Cristian Canciu" userId="34a19774-0046-403b-bc0d-e845e61453e8" providerId="ADAL" clId="{A8D37180-1D33-412A-9941-50DBAC58985C}" dt="2024-04-19T04:34:26.755" v="4572" actId="478"/>
          <ac:picMkLst>
            <pc:docMk/>
            <pc:sldMk cId="1066315698" sldId="346"/>
            <ac:picMk id="4" creationId="{F0318ED3-27B9-A34C-CD64-E1C09894889D}"/>
          </ac:picMkLst>
        </pc:picChg>
        <pc:picChg chg="add del mod">
          <ac:chgData name="Ionut - Cristian Canciu" userId="34a19774-0046-403b-bc0d-e845e61453e8" providerId="ADAL" clId="{A8D37180-1D33-412A-9941-50DBAC58985C}" dt="2024-04-19T04:32:30.008" v="4569" actId="478"/>
          <ac:picMkLst>
            <pc:docMk/>
            <pc:sldMk cId="1066315698" sldId="346"/>
            <ac:picMk id="11" creationId="{88952952-7F7D-6E3C-D533-5AA30E50127E}"/>
          </ac:picMkLst>
        </pc:picChg>
        <pc:picChg chg="add mod">
          <ac:chgData name="Ionut - Cristian Canciu" userId="34a19774-0046-403b-bc0d-e845e61453e8" providerId="ADAL" clId="{A8D37180-1D33-412A-9941-50DBAC58985C}" dt="2024-04-19T04:43:44.061" v="4732" actId="1076"/>
          <ac:picMkLst>
            <pc:docMk/>
            <pc:sldMk cId="1066315698" sldId="346"/>
            <ac:picMk id="13" creationId="{72B02D5F-3C5F-20CC-9AB8-D59CEE7844E0}"/>
          </ac:picMkLst>
        </pc:picChg>
        <pc:picChg chg="add del mod">
          <ac:chgData name="Ionut - Cristian Canciu" userId="34a19774-0046-403b-bc0d-e845e61453e8" providerId="ADAL" clId="{A8D37180-1D33-412A-9941-50DBAC58985C}" dt="2024-04-19T04:37:06.821" v="4577" actId="478"/>
          <ac:picMkLst>
            <pc:docMk/>
            <pc:sldMk cId="1066315698" sldId="346"/>
            <ac:picMk id="2050" creationId="{2AE698A9-6542-FAEF-ED43-5093D28ED4B3}"/>
          </ac:picMkLst>
        </pc:picChg>
      </pc:sldChg>
      <pc:sldChg chg="addSp delSp modSp add mod modTransition">
        <pc:chgData name="Ionut - Cristian Canciu" userId="34a19774-0046-403b-bc0d-e845e61453e8" providerId="ADAL" clId="{A8D37180-1D33-412A-9941-50DBAC58985C}" dt="2024-04-19T07:17:10.367" v="5848"/>
        <pc:sldMkLst>
          <pc:docMk/>
          <pc:sldMk cId="1807278025" sldId="347"/>
        </pc:sldMkLst>
        <pc:spChg chg="mod">
          <ac:chgData name="Ionut - Cristian Canciu" userId="34a19774-0046-403b-bc0d-e845e61453e8" providerId="ADAL" clId="{A8D37180-1D33-412A-9941-50DBAC58985C}" dt="2024-04-19T04:00:03.353" v="4487" actId="20577"/>
          <ac:spMkLst>
            <pc:docMk/>
            <pc:sldMk cId="1807278025" sldId="347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4:44:52.479" v="4767" actId="20577"/>
          <ac:spMkLst>
            <pc:docMk/>
            <pc:sldMk cId="1807278025" sldId="347"/>
            <ac:spMk id="3" creationId="{CCD64785-5989-FAEE-3B6B-A23AADADD3BB}"/>
          </ac:spMkLst>
        </pc:spChg>
        <pc:spChg chg="add del">
          <ac:chgData name="Ionut - Cristian Canciu" userId="34a19774-0046-403b-bc0d-e845e61453e8" providerId="ADAL" clId="{A8D37180-1D33-412A-9941-50DBAC58985C}" dt="2024-04-19T04:00:09.322" v="4489" actId="22"/>
          <ac:spMkLst>
            <pc:docMk/>
            <pc:sldMk cId="1807278025" sldId="347"/>
            <ac:spMk id="8" creationId="{0517CD57-8347-02D0-7193-44E65262DB5D}"/>
          </ac:spMkLst>
        </pc:spChg>
        <pc:picChg chg="del">
          <ac:chgData name="Ionut - Cristian Canciu" userId="34a19774-0046-403b-bc0d-e845e61453e8" providerId="ADAL" clId="{A8D37180-1D33-412A-9941-50DBAC58985C}" dt="2024-04-19T04:00:13.625" v="4491" actId="478"/>
          <ac:picMkLst>
            <pc:docMk/>
            <pc:sldMk cId="1807278025" sldId="347"/>
            <ac:picMk id="4" creationId="{F0318ED3-27B9-A34C-CD64-E1C09894889D}"/>
          </ac:picMkLst>
        </pc:picChg>
        <pc:picChg chg="add mod">
          <ac:chgData name="Ionut - Cristian Canciu" userId="34a19774-0046-403b-bc0d-e845e61453e8" providerId="ADAL" clId="{A8D37180-1D33-412A-9941-50DBAC58985C}" dt="2024-04-19T04:45:43.522" v="4787" actId="14100"/>
          <ac:picMkLst>
            <pc:docMk/>
            <pc:sldMk cId="1807278025" sldId="347"/>
            <ac:picMk id="11" creationId="{22A9E2D5-FA93-2301-F5CD-9788CA38C369}"/>
          </ac:picMkLst>
        </pc:picChg>
        <pc:picChg chg="add del mod">
          <ac:chgData name="Ionut - Cristian Canciu" userId="34a19774-0046-403b-bc0d-e845e61453e8" providerId="ADAL" clId="{A8D37180-1D33-412A-9941-50DBAC58985C}" dt="2024-04-19T04:16:37.637" v="4525" actId="478"/>
          <ac:picMkLst>
            <pc:docMk/>
            <pc:sldMk cId="1807278025" sldId="347"/>
            <ac:picMk id="1026" creationId="{632FE078-7345-0866-56FA-3DEEF9C57143}"/>
          </ac:picMkLst>
        </pc:picChg>
        <pc:picChg chg="add del">
          <ac:chgData name="Ionut - Cristian Canciu" userId="34a19774-0046-403b-bc0d-e845e61453e8" providerId="ADAL" clId="{A8D37180-1D33-412A-9941-50DBAC58985C}" dt="2024-04-19T04:00:35.971" v="4504" actId="478"/>
          <ac:picMkLst>
            <pc:docMk/>
            <pc:sldMk cId="1807278025" sldId="347"/>
            <ac:picMk id="1028" creationId="{0B5060B0-1FA3-791E-FEED-F61BF9589147}"/>
          </ac:picMkLst>
        </pc:picChg>
      </pc:sldChg>
      <pc:sldChg chg="addSp delSp modSp add mod modTransition">
        <pc:chgData name="Ionut - Cristian Canciu" userId="34a19774-0046-403b-bc0d-e845e61453e8" providerId="ADAL" clId="{A8D37180-1D33-412A-9941-50DBAC58985C}" dt="2024-04-19T07:17:11.707" v="5849"/>
        <pc:sldMkLst>
          <pc:docMk/>
          <pc:sldMk cId="4153213605" sldId="348"/>
        </pc:sldMkLst>
        <pc:spChg chg="mod">
          <ac:chgData name="Ionut - Cristian Canciu" userId="34a19774-0046-403b-bc0d-e845e61453e8" providerId="ADAL" clId="{A8D37180-1D33-412A-9941-50DBAC58985C}" dt="2024-04-19T04:00:28.309" v="4501" actId="20577"/>
          <ac:spMkLst>
            <pc:docMk/>
            <pc:sldMk cId="4153213605" sldId="348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4:45:25.736" v="4782" actId="20577"/>
          <ac:spMkLst>
            <pc:docMk/>
            <pc:sldMk cId="4153213605" sldId="348"/>
            <ac:spMk id="3" creationId="{CCD64785-5989-FAEE-3B6B-A23AADADD3BB}"/>
          </ac:spMkLst>
        </pc:spChg>
        <pc:picChg chg="add mod">
          <ac:chgData name="Ionut - Cristian Canciu" userId="34a19774-0046-403b-bc0d-e845e61453e8" providerId="ADAL" clId="{A8D37180-1D33-412A-9941-50DBAC58985C}" dt="2024-04-19T04:45:40.141" v="4786" actId="1076"/>
          <ac:picMkLst>
            <pc:docMk/>
            <pc:sldMk cId="4153213605" sldId="348"/>
            <ac:picMk id="7" creationId="{F4D641BD-3642-F89C-B79B-BFCB8FD0476F}"/>
          </ac:picMkLst>
        </pc:picChg>
        <pc:picChg chg="del">
          <ac:chgData name="Ionut - Cristian Canciu" userId="34a19774-0046-403b-bc0d-e845e61453e8" providerId="ADAL" clId="{A8D37180-1D33-412A-9941-50DBAC58985C}" dt="2024-04-19T04:00:30.098" v="4502" actId="478"/>
          <ac:picMkLst>
            <pc:docMk/>
            <pc:sldMk cId="4153213605" sldId="348"/>
            <ac:picMk id="1026" creationId="{632FE078-7345-0866-56FA-3DEEF9C57143}"/>
          </ac:picMkLst>
        </pc:picChg>
        <pc:picChg chg="del mod">
          <ac:chgData name="Ionut - Cristian Canciu" userId="34a19774-0046-403b-bc0d-e845e61453e8" providerId="ADAL" clId="{A8D37180-1D33-412A-9941-50DBAC58985C}" dt="2024-04-19T04:12:33.460" v="4517" actId="478"/>
          <ac:picMkLst>
            <pc:docMk/>
            <pc:sldMk cId="4153213605" sldId="348"/>
            <ac:picMk id="1028" creationId="{0B5060B0-1FA3-791E-FEED-F61BF9589147}"/>
          </ac:picMkLst>
        </pc:picChg>
      </pc:sldChg>
      <pc:sldChg chg="addSp delSp modSp add mod modTransition">
        <pc:chgData name="Ionut - Cristian Canciu" userId="34a19774-0046-403b-bc0d-e845e61453e8" providerId="ADAL" clId="{A8D37180-1D33-412A-9941-50DBAC58985C}" dt="2024-04-19T08:08:08.753" v="6077" actId="20577"/>
        <pc:sldMkLst>
          <pc:docMk/>
          <pc:sldMk cId="2540896160" sldId="349"/>
        </pc:sldMkLst>
        <pc:spChg chg="mod">
          <ac:chgData name="Ionut - Cristian Canciu" userId="34a19774-0046-403b-bc0d-e845e61453e8" providerId="ADAL" clId="{A8D37180-1D33-412A-9941-50DBAC58985C}" dt="2024-04-19T04:55:34.027" v="4862" actId="20577"/>
          <ac:spMkLst>
            <pc:docMk/>
            <pc:sldMk cId="2540896160" sldId="349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8:08:08.753" v="6077" actId="20577"/>
          <ac:spMkLst>
            <pc:docMk/>
            <pc:sldMk cId="2540896160" sldId="349"/>
            <ac:spMk id="3" creationId="{CCD64785-5989-FAEE-3B6B-A23AADADD3BB}"/>
          </ac:spMkLst>
        </pc:spChg>
        <pc:picChg chg="del">
          <ac:chgData name="Ionut - Cristian Canciu" userId="34a19774-0046-403b-bc0d-e845e61453e8" providerId="ADAL" clId="{A8D37180-1D33-412A-9941-50DBAC58985C}" dt="2024-04-19T04:53:54.652" v="4846" actId="478"/>
          <ac:picMkLst>
            <pc:docMk/>
            <pc:sldMk cId="2540896160" sldId="349"/>
            <ac:picMk id="7" creationId="{F4D641BD-3642-F89C-B79B-BFCB8FD0476F}"/>
          </ac:picMkLst>
        </pc:picChg>
        <pc:picChg chg="add del mod">
          <ac:chgData name="Ionut - Cristian Canciu" userId="34a19774-0046-403b-bc0d-e845e61453e8" providerId="ADAL" clId="{A8D37180-1D33-412A-9941-50DBAC58985C}" dt="2024-04-19T04:56:02.040" v="4871" actId="478"/>
          <ac:picMkLst>
            <pc:docMk/>
            <pc:sldMk cId="2540896160" sldId="349"/>
            <ac:picMk id="8" creationId="{87194C2A-3574-EE7E-5B66-EAA040D3D168}"/>
          </ac:picMkLst>
        </pc:picChg>
      </pc:sldChg>
      <pc:sldChg chg="addSp delSp modSp add mod modTransition">
        <pc:chgData name="Ionut - Cristian Canciu" userId="34a19774-0046-403b-bc0d-e845e61453e8" providerId="ADAL" clId="{A8D37180-1D33-412A-9941-50DBAC58985C}" dt="2024-04-19T07:17:14.303" v="5851"/>
        <pc:sldMkLst>
          <pc:docMk/>
          <pc:sldMk cId="2715827877" sldId="350"/>
        </pc:sldMkLst>
        <pc:spChg chg="del">
          <ac:chgData name="Ionut - Cristian Canciu" userId="34a19774-0046-403b-bc0d-e845e61453e8" providerId="ADAL" clId="{A8D37180-1D33-412A-9941-50DBAC58985C}" dt="2024-04-19T04:56:05.943" v="4872" actId="478"/>
          <ac:spMkLst>
            <pc:docMk/>
            <pc:sldMk cId="2715827877" sldId="350"/>
            <ac:spMk id="3" creationId="{CCD64785-5989-FAEE-3B6B-A23AADADD3BB}"/>
          </ac:spMkLst>
        </pc:spChg>
        <pc:spChg chg="add del mod">
          <ac:chgData name="Ionut - Cristian Canciu" userId="34a19774-0046-403b-bc0d-e845e61453e8" providerId="ADAL" clId="{A8D37180-1D33-412A-9941-50DBAC58985C}" dt="2024-04-19T04:56:07.631" v="4873" actId="478"/>
          <ac:spMkLst>
            <pc:docMk/>
            <pc:sldMk cId="2715827877" sldId="350"/>
            <ac:spMk id="7" creationId="{0760FE65-5B39-DC66-008B-54783D5083D2}"/>
          </ac:spMkLst>
        </pc:spChg>
        <pc:picChg chg="mod">
          <ac:chgData name="Ionut - Cristian Canciu" userId="34a19774-0046-403b-bc0d-e845e61453e8" providerId="ADAL" clId="{A8D37180-1D33-412A-9941-50DBAC58985C}" dt="2024-04-19T04:56:13.973" v="4876" actId="12788"/>
          <ac:picMkLst>
            <pc:docMk/>
            <pc:sldMk cId="2715827877" sldId="350"/>
            <ac:picMk id="8" creationId="{87194C2A-3574-EE7E-5B66-EAA040D3D168}"/>
          </ac:picMkLst>
        </pc:picChg>
      </pc:sldChg>
      <pc:sldChg chg="addSp delSp modSp add mod delAnim">
        <pc:chgData name="Ionut - Cristian Canciu" userId="34a19774-0046-403b-bc0d-e845e61453e8" providerId="ADAL" clId="{A8D37180-1D33-412A-9941-50DBAC58985C}" dt="2024-04-19T08:10:22.679" v="6087" actId="33524"/>
        <pc:sldMkLst>
          <pc:docMk/>
          <pc:sldMk cId="3835628218" sldId="351"/>
        </pc:sldMkLst>
        <pc:spChg chg="mod">
          <ac:chgData name="Ionut - Cristian Canciu" userId="34a19774-0046-403b-bc0d-e845e61453e8" providerId="ADAL" clId="{A8D37180-1D33-412A-9941-50DBAC58985C}" dt="2024-04-19T05:01:20.249" v="4913" actId="20577"/>
          <ac:spMkLst>
            <pc:docMk/>
            <pc:sldMk cId="3835628218" sldId="351"/>
            <ac:spMk id="2" creationId="{D78D0989-E3E5-41DB-A78D-61E199491D89}"/>
          </ac:spMkLst>
        </pc:spChg>
        <pc:spChg chg="add mod">
          <ac:chgData name="Ionut - Cristian Canciu" userId="34a19774-0046-403b-bc0d-e845e61453e8" providerId="ADAL" clId="{A8D37180-1D33-412A-9941-50DBAC58985C}" dt="2024-04-19T08:10:22.679" v="6087" actId="33524"/>
          <ac:spMkLst>
            <pc:docMk/>
            <pc:sldMk cId="3835628218" sldId="351"/>
            <ac:spMk id="3" creationId="{6DEDA3DE-DA4D-9538-C839-8C553968B6D0}"/>
          </ac:spMkLst>
        </pc:spChg>
        <pc:spChg chg="del">
          <ac:chgData name="Ionut - Cristian Canciu" userId="34a19774-0046-403b-bc0d-e845e61453e8" providerId="ADAL" clId="{A8D37180-1D33-412A-9941-50DBAC58985C}" dt="2024-04-19T05:01:28.372" v="4915" actId="478"/>
          <ac:spMkLst>
            <pc:docMk/>
            <pc:sldMk cId="3835628218" sldId="351"/>
            <ac:spMk id="7" creationId="{E8CC8996-7CA3-3E8D-600A-43C95BA93432}"/>
          </ac:spMkLst>
        </pc:spChg>
        <pc:spChg chg="del">
          <ac:chgData name="Ionut - Cristian Canciu" userId="34a19774-0046-403b-bc0d-e845e61453e8" providerId="ADAL" clId="{A8D37180-1D33-412A-9941-50DBAC58985C}" dt="2024-04-19T05:01:27.242" v="4914" actId="478"/>
          <ac:spMkLst>
            <pc:docMk/>
            <pc:sldMk cId="3835628218" sldId="351"/>
            <ac:spMk id="11" creationId="{889E5609-D18F-901D-6A36-5707A8AFA16A}"/>
          </ac:spMkLst>
        </pc:spChg>
      </pc:sldChg>
      <pc:sldChg chg="addSp delSp modSp add mod modTransition">
        <pc:chgData name="Ionut - Cristian Canciu" userId="34a19774-0046-403b-bc0d-e845e61453e8" providerId="ADAL" clId="{A8D37180-1D33-412A-9941-50DBAC58985C}" dt="2024-04-19T07:20:53.169" v="5868"/>
        <pc:sldMkLst>
          <pc:docMk/>
          <pc:sldMk cId="4137951213" sldId="352"/>
        </pc:sldMkLst>
        <pc:spChg chg="mod">
          <ac:chgData name="Ionut - Cristian Canciu" userId="34a19774-0046-403b-bc0d-e845e61453e8" providerId="ADAL" clId="{A8D37180-1D33-412A-9941-50DBAC58985C}" dt="2024-04-19T06:58:08.672" v="5559" actId="34135"/>
          <ac:spMkLst>
            <pc:docMk/>
            <pc:sldMk cId="4137951213" sldId="352"/>
            <ac:spMk id="2" creationId="{D78D0989-E3E5-41DB-A78D-61E199491D89}"/>
          </ac:spMkLst>
        </pc:spChg>
        <pc:spChg chg="del">
          <ac:chgData name="Ionut - Cristian Canciu" userId="34a19774-0046-403b-bc0d-e845e61453e8" providerId="ADAL" clId="{A8D37180-1D33-412A-9941-50DBAC58985C}" dt="2024-04-19T06:44:54.190" v="5508" actId="478"/>
          <ac:spMkLst>
            <pc:docMk/>
            <pc:sldMk cId="4137951213" sldId="352"/>
            <ac:spMk id="3" creationId="{CCD64785-5989-FAEE-3B6B-A23AADADD3BB}"/>
          </ac:spMkLst>
        </pc:spChg>
        <pc:spChg chg="add del mod">
          <ac:chgData name="Ionut - Cristian Canciu" userId="34a19774-0046-403b-bc0d-e845e61453e8" providerId="ADAL" clId="{A8D37180-1D33-412A-9941-50DBAC58985C}" dt="2024-04-19T06:44:55.239" v="5509" actId="478"/>
          <ac:spMkLst>
            <pc:docMk/>
            <pc:sldMk cId="4137951213" sldId="352"/>
            <ac:spMk id="8" creationId="{FD01DE62-EDC7-00C7-5F08-1B39CBD762B3}"/>
          </ac:spMkLst>
        </pc:spChg>
        <pc:spChg chg="mod">
          <ac:chgData name="Ionut - Cristian Canciu" userId="34a19774-0046-403b-bc0d-e845e61453e8" providerId="ADAL" clId="{A8D37180-1D33-412A-9941-50DBAC58985C}" dt="2024-04-19T06:58:08.672" v="5559" actId="34135"/>
          <ac:spMkLst>
            <pc:docMk/>
            <pc:sldMk cId="4137951213" sldId="352"/>
            <ac:spMk id="9" creationId="{2AAF6F83-4F49-F5DF-78D5-FC1191878647}"/>
          </ac:spMkLst>
        </pc:spChg>
        <pc:spChg chg="add del">
          <ac:chgData name="Ionut - Cristian Canciu" userId="34a19774-0046-403b-bc0d-e845e61453e8" providerId="ADAL" clId="{A8D37180-1D33-412A-9941-50DBAC58985C}" dt="2024-04-19T06:47:57.218" v="5511" actId="22"/>
          <ac:spMkLst>
            <pc:docMk/>
            <pc:sldMk cId="4137951213" sldId="352"/>
            <ac:spMk id="11" creationId="{A6FCAF9C-A59D-B6D8-4049-037ED2CAC8FE}"/>
          </ac:spMkLst>
        </pc:spChg>
        <pc:picChg chg="mod">
          <ac:chgData name="Ionut - Cristian Canciu" userId="34a19774-0046-403b-bc0d-e845e61453e8" providerId="ADAL" clId="{A8D37180-1D33-412A-9941-50DBAC58985C}" dt="2024-04-19T06:58:08.672" v="5559" actId="34135"/>
          <ac:picMkLst>
            <pc:docMk/>
            <pc:sldMk cId="4137951213" sldId="352"/>
            <ac:picMk id="5" creationId="{45AE9C39-8F5A-BB7C-CF76-138B20AF9D8D}"/>
          </ac:picMkLst>
        </pc:picChg>
        <pc:picChg chg="mod">
          <ac:chgData name="Ionut - Cristian Canciu" userId="34a19774-0046-403b-bc0d-e845e61453e8" providerId="ADAL" clId="{A8D37180-1D33-412A-9941-50DBAC58985C}" dt="2024-04-19T06:58:08.672" v="5559" actId="34135"/>
          <ac:picMkLst>
            <pc:docMk/>
            <pc:sldMk cId="4137951213" sldId="352"/>
            <ac:picMk id="6" creationId="{FE130EDC-6F0A-417B-A698-CF2C65F0A3B3}"/>
          </ac:picMkLst>
        </pc:picChg>
        <pc:picChg chg="del">
          <ac:chgData name="Ionut - Cristian Canciu" userId="34a19774-0046-403b-bc0d-e845e61453e8" providerId="ADAL" clId="{A8D37180-1D33-412A-9941-50DBAC58985C}" dt="2024-04-19T06:53:29.844" v="5526" actId="478"/>
          <ac:picMkLst>
            <pc:docMk/>
            <pc:sldMk cId="4137951213" sldId="352"/>
            <ac:picMk id="7" creationId="{D29DF966-D722-0A19-B216-B10593311ECA}"/>
          </ac:picMkLst>
        </pc:picChg>
        <pc:picChg chg="add mod">
          <ac:chgData name="Ionut - Cristian Canciu" userId="34a19774-0046-403b-bc0d-e845e61453e8" providerId="ADAL" clId="{A8D37180-1D33-412A-9941-50DBAC58985C}" dt="2024-04-19T06:58:08.672" v="5559" actId="34135"/>
          <ac:picMkLst>
            <pc:docMk/>
            <pc:sldMk cId="4137951213" sldId="352"/>
            <ac:picMk id="13" creationId="{E5585CD7-4BE0-4EA0-1C9C-76AEF2D93CBF}"/>
          </ac:picMkLst>
        </pc:picChg>
      </pc:sldChg>
      <pc:sldChg chg="addSp delSp modSp add mod ord modTransition">
        <pc:chgData name="Ionut - Cristian Canciu" userId="34a19774-0046-403b-bc0d-e845e61453e8" providerId="ADAL" clId="{A8D37180-1D33-412A-9941-50DBAC58985C}" dt="2024-04-19T07:20:50.746" v="5867"/>
        <pc:sldMkLst>
          <pc:docMk/>
          <pc:sldMk cId="1259184550" sldId="353"/>
        </pc:sldMkLst>
        <pc:spChg chg="mod">
          <ac:chgData name="Ionut - Cristian Canciu" userId="34a19774-0046-403b-bc0d-e845e61453e8" providerId="ADAL" clId="{A8D37180-1D33-412A-9941-50DBAC58985C}" dt="2024-04-19T06:58:04.584" v="5558" actId="34135"/>
          <ac:spMkLst>
            <pc:docMk/>
            <pc:sldMk cId="1259184550" sldId="353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6:58:04.584" v="5558" actId="34135"/>
          <ac:spMkLst>
            <pc:docMk/>
            <pc:sldMk cId="1259184550" sldId="353"/>
            <ac:spMk id="9" creationId="{2AAF6F83-4F49-F5DF-78D5-FC1191878647}"/>
          </ac:spMkLst>
        </pc:spChg>
        <pc:picChg chg="add del mod">
          <ac:chgData name="Ionut - Cristian Canciu" userId="34a19774-0046-403b-bc0d-e845e61453e8" providerId="ADAL" clId="{A8D37180-1D33-412A-9941-50DBAC58985C}" dt="2024-04-19T06:50:53.514" v="5519" actId="478"/>
          <ac:picMkLst>
            <pc:docMk/>
            <pc:sldMk cId="1259184550" sldId="353"/>
            <ac:picMk id="4" creationId="{0C2A64BC-1B27-D7FF-2C1F-8FC147C1A920}"/>
          </ac:picMkLst>
        </pc:picChg>
        <pc:picChg chg="mod">
          <ac:chgData name="Ionut - Cristian Canciu" userId="34a19774-0046-403b-bc0d-e845e61453e8" providerId="ADAL" clId="{A8D37180-1D33-412A-9941-50DBAC58985C}" dt="2024-04-19T06:58:04.584" v="5558" actId="34135"/>
          <ac:picMkLst>
            <pc:docMk/>
            <pc:sldMk cId="1259184550" sldId="353"/>
            <ac:picMk id="5" creationId="{45AE9C39-8F5A-BB7C-CF76-138B20AF9D8D}"/>
          </ac:picMkLst>
        </pc:picChg>
        <pc:picChg chg="mod">
          <ac:chgData name="Ionut - Cristian Canciu" userId="34a19774-0046-403b-bc0d-e845e61453e8" providerId="ADAL" clId="{A8D37180-1D33-412A-9941-50DBAC58985C}" dt="2024-04-19T06:58:04.584" v="5558" actId="34135"/>
          <ac:picMkLst>
            <pc:docMk/>
            <pc:sldMk cId="1259184550" sldId="353"/>
            <ac:picMk id="6" creationId="{FE130EDC-6F0A-417B-A698-CF2C65F0A3B3}"/>
          </ac:picMkLst>
        </pc:picChg>
        <pc:picChg chg="del">
          <ac:chgData name="Ionut - Cristian Canciu" userId="34a19774-0046-403b-bc0d-e845e61453e8" providerId="ADAL" clId="{A8D37180-1D33-412A-9941-50DBAC58985C}" dt="2024-04-19T06:48:03.173" v="5513" actId="478"/>
          <ac:picMkLst>
            <pc:docMk/>
            <pc:sldMk cId="1259184550" sldId="353"/>
            <ac:picMk id="7" creationId="{D29DF966-D722-0A19-B216-B10593311ECA}"/>
          </ac:picMkLst>
        </pc:picChg>
        <pc:picChg chg="add del mod">
          <ac:chgData name="Ionut - Cristian Canciu" userId="34a19774-0046-403b-bc0d-e845e61453e8" providerId="ADAL" clId="{A8D37180-1D33-412A-9941-50DBAC58985C}" dt="2024-04-19T06:53:31.059" v="5527" actId="478"/>
          <ac:picMkLst>
            <pc:docMk/>
            <pc:sldMk cId="1259184550" sldId="353"/>
            <ac:picMk id="10" creationId="{9240076B-ADE9-FB8C-411C-56BF01656886}"/>
          </ac:picMkLst>
        </pc:picChg>
        <pc:picChg chg="add mod">
          <ac:chgData name="Ionut - Cristian Canciu" userId="34a19774-0046-403b-bc0d-e845e61453e8" providerId="ADAL" clId="{A8D37180-1D33-412A-9941-50DBAC58985C}" dt="2024-04-19T06:58:04.584" v="5558" actId="34135"/>
          <ac:picMkLst>
            <pc:docMk/>
            <pc:sldMk cId="1259184550" sldId="353"/>
            <ac:picMk id="12" creationId="{823EDAED-2EF6-9B26-7DB1-A0989EA0B281}"/>
          </ac:picMkLst>
        </pc:picChg>
      </pc:sldChg>
      <pc:sldChg chg="addSp delSp modSp add mod modTransition">
        <pc:chgData name="Ionut - Cristian Canciu" userId="34a19774-0046-403b-bc0d-e845e61453e8" providerId="ADAL" clId="{A8D37180-1D33-412A-9941-50DBAC58985C}" dt="2024-04-19T07:20:55.628" v="5869"/>
        <pc:sldMkLst>
          <pc:docMk/>
          <pc:sldMk cId="1308332981" sldId="354"/>
        </pc:sldMkLst>
        <pc:spChg chg="mod">
          <ac:chgData name="Ionut - Cristian Canciu" userId="34a19774-0046-403b-bc0d-e845e61453e8" providerId="ADAL" clId="{A8D37180-1D33-412A-9941-50DBAC58985C}" dt="2024-04-19T06:58:12.174" v="5560" actId="34135"/>
          <ac:spMkLst>
            <pc:docMk/>
            <pc:sldMk cId="1308332981" sldId="354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6:58:12.174" v="5560" actId="34135"/>
          <ac:spMkLst>
            <pc:docMk/>
            <pc:sldMk cId="1308332981" sldId="354"/>
            <ac:spMk id="9" creationId="{2AAF6F83-4F49-F5DF-78D5-FC1191878647}"/>
          </ac:spMkLst>
        </pc:spChg>
        <pc:picChg chg="add mod">
          <ac:chgData name="Ionut - Cristian Canciu" userId="34a19774-0046-403b-bc0d-e845e61453e8" providerId="ADAL" clId="{A8D37180-1D33-412A-9941-50DBAC58985C}" dt="2024-04-19T06:58:12.174" v="5560" actId="34135"/>
          <ac:picMkLst>
            <pc:docMk/>
            <pc:sldMk cId="1308332981" sldId="354"/>
            <ac:picMk id="4" creationId="{5039A7CF-F073-D995-0B14-B1915196C9CE}"/>
          </ac:picMkLst>
        </pc:picChg>
        <pc:picChg chg="mod">
          <ac:chgData name="Ionut - Cristian Canciu" userId="34a19774-0046-403b-bc0d-e845e61453e8" providerId="ADAL" clId="{A8D37180-1D33-412A-9941-50DBAC58985C}" dt="2024-04-19T06:58:12.174" v="5560" actId="34135"/>
          <ac:picMkLst>
            <pc:docMk/>
            <pc:sldMk cId="1308332981" sldId="354"/>
            <ac:picMk id="5" creationId="{45AE9C39-8F5A-BB7C-CF76-138B20AF9D8D}"/>
          </ac:picMkLst>
        </pc:picChg>
        <pc:picChg chg="mod">
          <ac:chgData name="Ionut - Cristian Canciu" userId="34a19774-0046-403b-bc0d-e845e61453e8" providerId="ADAL" clId="{A8D37180-1D33-412A-9941-50DBAC58985C}" dt="2024-04-19T06:58:12.174" v="5560" actId="34135"/>
          <ac:picMkLst>
            <pc:docMk/>
            <pc:sldMk cId="1308332981" sldId="354"/>
            <ac:picMk id="6" creationId="{FE130EDC-6F0A-417B-A698-CF2C65F0A3B3}"/>
          </ac:picMkLst>
        </pc:picChg>
        <pc:picChg chg="del">
          <ac:chgData name="Ionut - Cristian Canciu" userId="34a19774-0046-403b-bc0d-e845e61453e8" providerId="ADAL" clId="{A8D37180-1D33-412A-9941-50DBAC58985C}" dt="2024-04-19T06:57:47.083" v="5546" actId="478"/>
          <ac:picMkLst>
            <pc:docMk/>
            <pc:sldMk cId="1308332981" sldId="354"/>
            <ac:picMk id="13" creationId="{E5585CD7-4BE0-4EA0-1C9C-76AEF2D93CBF}"/>
          </ac:picMkLst>
        </pc:picChg>
      </pc:sldChg>
      <pc:sldChg chg="add del">
        <pc:chgData name="Ionut - Cristian Canciu" userId="34a19774-0046-403b-bc0d-e845e61453e8" providerId="ADAL" clId="{A8D37180-1D33-412A-9941-50DBAC58985C}" dt="2024-04-19T07:03:37.898" v="5647" actId="47"/>
        <pc:sldMkLst>
          <pc:docMk/>
          <pc:sldMk cId="888753048" sldId="355"/>
        </pc:sldMkLst>
      </pc:sldChg>
      <pc:sldChg chg="delSp modSp add del mod ord">
        <pc:chgData name="Ionut - Cristian Canciu" userId="34a19774-0046-403b-bc0d-e845e61453e8" providerId="ADAL" clId="{A8D37180-1D33-412A-9941-50DBAC58985C}" dt="2024-04-19T07:41:38.078" v="6031" actId="47"/>
        <pc:sldMkLst>
          <pc:docMk/>
          <pc:sldMk cId="1704666255" sldId="355"/>
        </pc:sldMkLst>
        <pc:spChg chg="mod">
          <ac:chgData name="Ionut - Cristian Canciu" userId="34a19774-0046-403b-bc0d-e845e61453e8" providerId="ADAL" clId="{A8D37180-1D33-412A-9941-50DBAC58985C}" dt="2024-04-19T07:37:34.436" v="5888" actId="20577"/>
          <ac:spMkLst>
            <pc:docMk/>
            <pc:sldMk cId="1704666255" sldId="355"/>
            <ac:spMk id="2" creationId="{D78D0989-E3E5-41DB-A78D-61E199491D89}"/>
          </ac:spMkLst>
        </pc:spChg>
        <pc:spChg chg="mod">
          <ac:chgData name="Ionut - Cristian Canciu" userId="34a19774-0046-403b-bc0d-e845e61453e8" providerId="ADAL" clId="{A8D37180-1D33-412A-9941-50DBAC58985C}" dt="2024-04-19T07:41:23.629" v="6030" actId="14100"/>
          <ac:spMkLst>
            <pc:docMk/>
            <pc:sldMk cId="1704666255" sldId="355"/>
            <ac:spMk id="3" creationId="{CCD64785-5989-FAEE-3B6B-A23AADADD3BB}"/>
          </ac:spMkLst>
        </pc:spChg>
        <pc:picChg chg="del">
          <ac:chgData name="Ionut - Cristian Canciu" userId="34a19774-0046-403b-bc0d-e845e61453e8" providerId="ADAL" clId="{A8D37180-1D33-412A-9941-50DBAC58985C}" dt="2024-04-19T07:37:37.770" v="5889" actId="478"/>
          <ac:picMkLst>
            <pc:docMk/>
            <pc:sldMk cId="1704666255" sldId="355"/>
            <ac:picMk id="7" creationId="{E579B2B4-3974-25B1-3BE3-CA764410C96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DCDF1-0134-4420-82F4-018263756886}" type="datetimeFigureOut">
              <a:rPr lang="en-GB" smtClean="0"/>
              <a:pPr/>
              <a:t>18/04/2024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13148-9928-4BF7-BFE3-32B9C7CDA3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20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3493E-183B-43F9-A6C5-D2D2AC232D3D}" type="slidenum">
              <a:rPr lang="el-GR" smtClean="0"/>
              <a:pPr/>
              <a:t>1</a:t>
            </a:fld>
            <a:endParaRPr lang="el-GR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University of Cyprus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4053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3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13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75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51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25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23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94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31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5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48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73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21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92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51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8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11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82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14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4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1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583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152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79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743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094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187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474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291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507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830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50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318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13148-9928-4BF7-BFE3-32B9C7CDA3C5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1799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563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816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163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69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267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953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218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143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6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00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7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3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23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9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FE3C-ACE5-4FB1-BD6C-659B1D4F44CB}" type="datetime1">
              <a:rPr lang="el-GR" smtClean="0"/>
              <a:t>18/4/2024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https://www.cs.ucy.ac.cy/courses/EPL646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E17E-BB4D-4DA7-9489-A99E454DC20E}" type="datetime1">
              <a:rPr lang="el-GR" smtClean="0"/>
              <a:t>18/4/2024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https://www.cs.ucy.ac.cy/courses/EPL646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4257-E144-4FA9-9BDD-90E162D1BB25}" type="datetime1">
              <a:rPr lang="el-GR" smtClean="0"/>
              <a:t>18/4/2024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https://www.cs.ucy.ac.cy/courses/EPL646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CC1-9B36-422A-A80E-AC52C0061BDC}" type="datetime1">
              <a:rPr lang="el-GR" smtClean="0"/>
              <a:t>18/4/2024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https://www.cs.ucy.ac.cy/courses/EPL646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Picture 6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8FAEDB12-2D44-4D93-9058-2C01763841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071670" cy="7975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66CE-2DAA-4659-9E04-AC99E035CB43}" type="datetime1">
              <a:rPr lang="el-GR" smtClean="0"/>
              <a:t>18/4/2024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https://www.cs.ucy.ac.cy/courses/EPL646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A9F5-B815-4413-B973-5E60103FC4BC}" type="datetime1">
              <a:rPr lang="el-GR" smtClean="0"/>
              <a:t>18/4/2024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https://www.cs.ucy.ac.cy/courses/EPL646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45F-F626-486A-AFFE-1C7AAF3F818D}" type="datetime1">
              <a:rPr lang="el-GR" smtClean="0"/>
              <a:t>18/4/2024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https://www.cs.ucy.ac.cy/courses/EPL646</a:t>
            </a: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F3E1-7E92-44A8-957B-0F3AC9CE6C41}" type="datetime1">
              <a:rPr lang="el-GR" smtClean="0"/>
              <a:t>18/4/2024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https://www.cs.ucy.ac.cy/courses/EPL646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0328-ED26-420B-858B-A3EA53F3A823}" type="datetime1">
              <a:rPr lang="el-GR" smtClean="0"/>
              <a:t>18/4/2024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https://www.cs.ucy.ac.cy/courses/EPL646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01D1-BA4C-48FD-BC80-0EE6DEA94C5D}" type="datetime1">
              <a:rPr lang="el-GR" smtClean="0"/>
              <a:t>18/4/2024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https://www.cs.ucy.ac.cy/courses/EPL646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3559-ED4F-4EF7-A5AC-69C6591A5658}" type="datetime1">
              <a:rPr lang="el-GR" smtClean="0"/>
              <a:t>18/4/2024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https://www.cs.ucy.ac.cy/courses/EPL646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F403C-EF4D-49BF-8F14-8B1B317D74C4}" type="datetime1">
              <a:rPr lang="el-GR" smtClean="0"/>
              <a:t>18/4/2024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https://www.cs.ucy.ac.cy/courses/EPL646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3929/ethz-b-00064617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1.jpeg"/><Relationship Id="rId10" Type="http://schemas.openxmlformats.org/officeDocument/2006/relationships/image" Target="../media/image14.svg"/><Relationship Id="rId4" Type="http://schemas.openxmlformats.org/officeDocument/2006/relationships/image" Target="../media/image3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.jpeg"/><Relationship Id="rId10" Type="http://schemas.openxmlformats.org/officeDocument/2006/relationships/image" Target="../media/image19.pn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6567224A-5A72-9593-C682-A2012105CD8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446596" y="3945253"/>
            <a:ext cx="6250809" cy="742146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Presented by Canciu Ionut - Cristian: icanci01@ucy.ac.cy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2024</a:t>
            </a:r>
            <a:endParaRPr lang="el-GR" sz="2000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3" name="Rectangle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49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EPL646: Advanced Topics in Databases </a:t>
            </a:r>
          </a:p>
        </p:txBody>
      </p:sp>
      <p:sp>
        <p:nvSpPr>
          <p:cNvPr id="12" name="Rectangle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9512" y="2355726"/>
            <a:ext cx="878497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0" i="0" dirty="0">
                <a:effectLst/>
                <a:latin typeface="Helvetica Neue"/>
              </a:rPr>
              <a:t>Michael Wawrzoniak, Gianluca Moro, Rodrigo Fraga Barcelos Paulus Bruno, Ana Klimovic, and Gustavo Alonso. 2024. </a:t>
            </a:r>
            <a:r>
              <a:rPr lang="en-US" sz="1700" b="1" i="0" dirty="0">
                <a:effectLst/>
                <a:latin typeface="Helvetica Neue"/>
              </a:rPr>
              <a:t>Off-the-shelf Data Analytics on Serverless</a:t>
            </a:r>
            <a:r>
              <a:rPr lang="en-US" sz="1700" b="0" i="0" dirty="0">
                <a:effectLst/>
                <a:latin typeface="Helvetica Neue"/>
              </a:rPr>
              <a:t>. In Proceedings of the 14th Annual Conference on Innovative Data Systems Research (CIDR 2024), January 14-17, 2024, Santa Cruz, CA, USA. CIDR. 10 pages. </a:t>
            </a:r>
            <a:r>
              <a:rPr lang="en-US" sz="1700" b="0" i="0" dirty="0">
                <a:effectLst/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https://doi.org/10.3929/ethz-b-000646171</a:t>
            </a:r>
            <a:endParaRPr lang="en-US" sz="1700" dirty="0">
              <a:latin typeface="Constantia" pitchFamily="18" charset="0"/>
            </a:endParaRPr>
          </a:p>
        </p:txBody>
      </p:sp>
      <p:sp>
        <p:nvSpPr>
          <p:cNvPr id="18" name="Title 1"/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1332485"/>
            <a:ext cx="9144000" cy="1055948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Off-the-shelf Data Analytics on Serverless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88EC242-B11C-2146-2BED-A175E7B914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0740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Challenges of Serverless in </a:t>
            </a:r>
            <a:br>
              <a:rPr lang="en-GB" sz="4000" dirty="0"/>
            </a:br>
            <a:r>
              <a:rPr lang="en-GB" sz="4000" dirty="0"/>
              <a:t>Data Analytics</a:t>
            </a:r>
            <a:endParaRPr lang="en-US" sz="4000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9E5609-D18F-901D-6A36-5707A8AFA1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371" y="1291469"/>
            <a:ext cx="8293014" cy="35737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>
                <a:latin typeface="Söhne"/>
              </a:rPr>
              <a:t>Serverless platforms, such as AWS Lambda, are often </a:t>
            </a:r>
            <a:r>
              <a:rPr lang="en-GB" sz="2000" b="1" dirty="0">
                <a:latin typeface="Söhne"/>
              </a:rPr>
              <a:t>not well-suited for data analytics tasks </a:t>
            </a:r>
            <a:r>
              <a:rPr lang="en-GB" sz="2000" dirty="0">
                <a:latin typeface="Söhne"/>
              </a:rPr>
              <a:t>due to limitations imposed by commercial serverless offerings</a:t>
            </a:r>
          </a:p>
          <a:p>
            <a:pPr algn="just"/>
            <a:r>
              <a:rPr lang="en-GB" sz="2000" dirty="0">
                <a:latin typeface="Söhne"/>
              </a:rPr>
              <a:t>Limitations:</a:t>
            </a:r>
          </a:p>
          <a:p>
            <a:pPr lvl="1" algn="just"/>
            <a:r>
              <a:rPr lang="en-GB" sz="2000" b="1" dirty="0">
                <a:solidFill>
                  <a:srgbClr val="0070C0"/>
                </a:solidFill>
              </a:rPr>
              <a:t>short function lifetime</a:t>
            </a:r>
          </a:p>
          <a:p>
            <a:pPr lvl="1" algn="just"/>
            <a:r>
              <a:rPr lang="en-GB" sz="2000" b="1" dirty="0">
                <a:solidFill>
                  <a:srgbClr val="0070C0"/>
                </a:solidFill>
              </a:rPr>
              <a:t>lack of persistent state</a:t>
            </a:r>
          </a:p>
          <a:p>
            <a:pPr lvl="1" algn="just"/>
            <a:r>
              <a:rPr lang="en-GB" sz="2000" b="1" dirty="0">
                <a:solidFill>
                  <a:srgbClr val="0070C0"/>
                </a:solidFill>
              </a:rPr>
              <a:t>direct communication challenges</a:t>
            </a:r>
          </a:p>
          <a:p>
            <a:pPr lvl="1" algn="just"/>
            <a:r>
              <a:rPr lang="en-GB" sz="2000" b="1" dirty="0">
                <a:solidFill>
                  <a:srgbClr val="0070C0"/>
                </a:solidFill>
              </a:rPr>
              <a:t>higher cost compared to VMs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0" indent="0" algn="ctr">
              <a:buNone/>
            </a:pPr>
            <a:r>
              <a:rPr lang="en-GB" sz="2200" u="sng" dirty="0"/>
              <a:t>Inefficient for heavy and continuous data processing demands</a:t>
            </a:r>
          </a:p>
        </p:txBody>
      </p:sp>
    </p:spTree>
    <p:extLst>
      <p:ext uri="{BB962C8B-B14F-4D97-AF65-F5344CB8AC3E}">
        <p14:creationId xmlns:p14="http://schemas.microsoft.com/office/powerpoint/2010/main" val="3084870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GB" sz="4000" dirty="0"/>
              <a:t>Existing Approaches</a:t>
            </a:r>
            <a:endParaRPr lang="en-US" sz="4000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9E5609-D18F-901D-6A36-5707A8AFA1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5402" y="1135531"/>
            <a:ext cx="5724749" cy="372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200" b="1" dirty="0"/>
              <a:t>Extending Existing Serverless Platforms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GB" sz="1800" dirty="0"/>
              <a:t>Integration with VM-based services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GB" sz="1800" dirty="0"/>
              <a:t>Example: Adding state management and improving performance consistency to accommodate complex analytics </a:t>
            </a:r>
            <a:r>
              <a:rPr lang="en-GB" sz="1800" b="1" dirty="0"/>
              <a:t>(Faa$T)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b="1" dirty="0"/>
              <a:t>Developing New Serverless Engines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GB" sz="1800" dirty="0"/>
              <a:t>Purpose-built data analytics solutions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GB" sz="1800" dirty="0"/>
              <a:t>Focus: Targets optimization of communication </a:t>
            </a:r>
            <a:br>
              <a:rPr lang="en-GB" sz="1800" dirty="0"/>
            </a:br>
            <a:r>
              <a:rPr lang="en-GB" sz="1800" dirty="0"/>
              <a:t>and state persistence </a:t>
            </a:r>
            <a:r>
              <a:rPr lang="en-GB" sz="1800" b="1" dirty="0"/>
              <a:t>(Starling)</a:t>
            </a:r>
          </a:p>
        </p:txBody>
      </p:sp>
      <p:pic>
        <p:nvPicPr>
          <p:cNvPr id="8" name="Picture 7" descr="A diagram of a computer&#10;&#10;Description automatically generated">
            <a:extLst>
              <a:ext uri="{FF2B5EF4-FFF2-40B4-BE49-F238E27FC236}">
                <a16:creationId xmlns:a16="http://schemas.microsoft.com/office/drawing/2014/main" id="{4B42793E-6DA4-7CA8-1FEE-848AC8A368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3662"/>
            <a:ext cx="3191816" cy="1640321"/>
          </a:xfrm>
          <a:prstGeom prst="rect">
            <a:avLst/>
          </a:prstGeom>
        </p:spPr>
      </p:pic>
      <p:pic>
        <p:nvPicPr>
          <p:cNvPr id="12" name="Picture 11" descr="A diagram of a diagram&#10;&#10;Description automatically generated">
            <a:extLst>
              <a:ext uri="{FF2B5EF4-FFF2-40B4-BE49-F238E27FC236}">
                <a16:creationId xmlns:a16="http://schemas.microsoft.com/office/drawing/2014/main" id="{A223D2E8-181A-7FF0-69B0-5704A80588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42" y="2890233"/>
            <a:ext cx="2798707" cy="19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8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GB" sz="4000" dirty="0"/>
              <a:t>Existing Approaches</a:t>
            </a:r>
            <a:endParaRPr lang="en-US" sz="4000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9E5609-D18F-901D-6A36-5707A8AFA1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371" y="1635646"/>
            <a:ext cx="8293014" cy="1733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/>
              <a:t>Those approaches are feasible, but why change the existing infrastructure and/or computational engines?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4538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Proposed Alternative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9E5609-D18F-901D-6A36-5707A8AFA1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371" y="1291469"/>
            <a:ext cx="8293014" cy="3573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>
                <a:latin typeface="Söhne"/>
              </a:rPr>
              <a:t>Leveraging a minimal interposition layer so that </a:t>
            </a:r>
            <a:r>
              <a:rPr lang="en-GB" sz="2000" b="1" dirty="0">
                <a:latin typeface="Söhne"/>
              </a:rPr>
              <a:t>off-the-shelf distributed data processing platforms </a:t>
            </a:r>
            <a:r>
              <a:rPr lang="en-GB" sz="2000" dirty="0">
                <a:latin typeface="Söhne"/>
              </a:rPr>
              <a:t>like </a:t>
            </a:r>
            <a:r>
              <a:rPr lang="en-GB" sz="2000" b="1" dirty="0">
                <a:latin typeface="Söhne"/>
              </a:rPr>
              <a:t>Apache Spark </a:t>
            </a:r>
            <a:r>
              <a:rPr lang="en-GB" sz="2000" dirty="0">
                <a:latin typeface="Söhne"/>
              </a:rPr>
              <a:t>and </a:t>
            </a:r>
            <a:r>
              <a:rPr lang="en-GB" sz="2000" b="1" dirty="0">
                <a:latin typeface="Söhne"/>
              </a:rPr>
              <a:t>Apache Drill </a:t>
            </a:r>
            <a:r>
              <a:rPr lang="en-GB" sz="2000" dirty="0">
                <a:latin typeface="Söhne"/>
              </a:rPr>
              <a:t>can run directly on </a:t>
            </a:r>
            <a:r>
              <a:rPr lang="en-GB" sz="2000" b="1" dirty="0">
                <a:latin typeface="Söhne"/>
              </a:rPr>
              <a:t>existing serverless infrastructures</a:t>
            </a:r>
            <a:r>
              <a:rPr lang="en-GB" sz="2000" dirty="0">
                <a:latin typeface="Söhne"/>
              </a:rPr>
              <a:t> such as AWS Lambda </a:t>
            </a:r>
            <a:r>
              <a:rPr lang="en-GB" sz="2200" b="1" dirty="0"/>
              <a:t>Utilizing Existing Platforms</a:t>
            </a:r>
            <a:r>
              <a:rPr lang="en-GB" sz="2200" dirty="0"/>
              <a:t>: </a:t>
            </a:r>
            <a:r>
              <a:rPr lang="en-GB" sz="2200" dirty="0">
                <a:solidFill>
                  <a:srgbClr val="FF0000"/>
                </a:solidFill>
              </a:rPr>
              <a:t>No need for infrastructural changes</a:t>
            </a:r>
            <a:endParaRPr lang="en-GB" sz="2200" dirty="0"/>
          </a:p>
          <a:p>
            <a:pPr algn="just"/>
            <a:r>
              <a:rPr lang="en-GB" sz="2200" b="1" dirty="0"/>
              <a:t>Interposition Layer: </a:t>
            </a:r>
            <a:r>
              <a:rPr lang="en-GB" sz="2200" dirty="0"/>
              <a:t>Introduces a thin layer, </a:t>
            </a:r>
            <a:r>
              <a:rPr lang="en-GB" sz="2200" b="1" dirty="0"/>
              <a:t>Boxer</a:t>
            </a:r>
            <a:r>
              <a:rPr lang="en-GB" sz="2200" dirty="0"/>
              <a:t>, to </a:t>
            </a:r>
            <a:r>
              <a:rPr lang="en-GB" sz="2200" b="1" dirty="0"/>
              <a:t>bridge the gap between the data processing engines and the serverless environmen</a:t>
            </a:r>
            <a:r>
              <a:rPr lang="en-GB" sz="2200" dirty="0"/>
              <a:t>t</a:t>
            </a:r>
          </a:p>
          <a:p>
            <a:pPr lvl="1" algn="just"/>
            <a:r>
              <a:rPr lang="en-GB" sz="2000" b="1" dirty="0"/>
              <a:t>Functionality: </a:t>
            </a:r>
            <a:r>
              <a:rPr lang="en-GB" sz="2000" dirty="0"/>
              <a:t>Makes serverless functions resemble traditional networked VMs or containers, allowing for standard operational procedures of data engines</a:t>
            </a:r>
          </a:p>
        </p:txBody>
      </p:sp>
    </p:spTree>
    <p:extLst>
      <p:ext uri="{BB962C8B-B14F-4D97-AF65-F5344CB8AC3E}">
        <p14:creationId xmlns:p14="http://schemas.microsoft.com/office/powerpoint/2010/main" val="3856586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Proposed Alternative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 dirty="0"/>
          </a:p>
        </p:txBody>
      </p:sp>
      <p:pic>
        <p:nvPicPr>
          <p:cNvPr id="4" name="Picture 3" descr="A diagram of a network diagram&#10;&#10;Description automatically generated">
            <a:extLst>
              <a:ext uri="{FF2B5EF4-FFF2-40B4-BE49-F238E27FC236}">
                <a16:creationId xmlns:a16="http://schemas.microsoft.com/office/drawing/2014/main" id="{7BA25E51-6389-F2FA-3F20-7615A3BAB6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1278339"/>
            <a:ext cx="5400600" cy="33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649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Research Objectives and Methodology</a:t>
            </a:r>
            <a:endParaRPr lang="en-US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734748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Research Objectives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1" y="1142683"/>
            <a:ext cx="8356429" cy="362458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400" b="1" dirty="0">
                <a:latin typeface="Söhne"/>
              </a:rPr>
              <a:t>Leverage Serverless for Data Analytics: </a:t>
            </a:r>
            <a:r>
              <a:rPr lang="en-GB" sz="2400" dirty="0">
                <a:latin typeface="Söhne"/>
              </a:rPr>
              <a:t>Adapt traditional data analytics platforms to function efficiently on serverless architectures</a:t>
            </a:r>
          </a:p>
          <a:p>
            <a:pPr algn="just"/>
            <a:r>
              <a:rPr lang="en-GB" sz="2400" b="1" dirty="0">
                <a:latin typeface="Söhne"/>
              </a:rPr>
              <a:t>Extend Serverless Capabilities: </a:t>
            </a:r>
            <a:r>
              <a:rPr lang="en-GB" sz="2400" dirty="0">
                <a:latin typeface="Söhne"/>
              </a:rPr>
              <a:t>Demonstrate that serverless platforms can support complex, resource-intensive applications</a:t>
            </a:r>
          </a:p>
          <a:p>
            <a:pPr algn="just"/>
            <a:r>
              <a:rPr lang="en-GB" sz="2400" b="1" dirty="0">
                <a:latin typeface="Söhne"/>
              </a:rPr>
              <a:t>Overcome Resource Limitations: </a:t>
            </a:r>
            <a:r>
              <a:rPr lang="en-GB" sz="2400" dirty="0">
                <a:latin typeface="Söhne"/>
              </a:rPr>
              <a:t>Address the challenges of resource restrictions and initialization latencies in serverless environments</a:t>
            </a:r>
          </a:p>
          <a:p>
            <a:pPr algn="just"/>
            <a:r>
              <a:rPr lang="en-GB" sz="2400" b="1" dirty="0">
                <a:latin typeface="Söhne"/>
              </a:rPr>
              <a:t>Optimize Performance and Cost: </a:t>
            </a:r>
            <a:r>
              <a:rPr lang="en-GB" sz="2400" dirty="0">
                <a:latin typeface="Söhne"/>
              </a:rPr>
              <a:t>Achieve performance optimization and cost-effectiveness</a:t>
            </a: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66702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Methodology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1" y="1142683"/>
            <a:ext cx="8356429" cy="3624580"/>
          </a:xfrm>
        </p:spPr>
        <p:txBody>
          <a:bodyPr>
            <a:normAutofit/>
          </a:bodyPr>
          <a:lstStyle/>
          <a:p>
            <a:pPr algn="just"/>
            <a:r>
              <a:rPr lang="en-GB" sz="1800" b="1" dirty="0">
                <a:latin typeface="Söhne"/>
              </a:rPr>
              <a:t>Initialization of Function Pools: </a:t>
            </a:r>
            <a:r>
              <a:rPr lang="en-GB" sz="1800" dirty="0">
                <a:latin typeface="Söhne"/>
              </a:rPr>
              <a:t>Create pools of parallel-running function instances for specific engine needs</a:t>
            </a:r>
          </a:p>
          <a:p>
            <a:pPr algn="just"/>
            <a:r>
              <a:rPr lang="en-GB" sz="1800" b="1" dirty="0">
                <a:latin typeface="Söhne"/>
              </a:rPr>
              <a:t>Interposition Layer Implementation: </a:t>
            </a:r>
            <a:r>
              <a:rPr lang="en-GB" sz="1800" dirty="0">
                <a:latin typeface="Söhne"/>
              </a:rPr>
              <a:t>Implement a layer to emulate traditional networking within serverless functions </a:t>
            </a:r>
            <a:r>
              <a:rPr lang="en-GB" sz="1800" i="1" dirty="0">
                <a:latin typeface="Söhne"/>
              </a:rPr>
              <a:t>[Using the Boxer tool]</a:t>
            </a:r>
          </a:p>
          <a:p>
            <a:pPr algn="just"/>
            <a:r>
              <a:rPr lang="en-GB" sz="1800" b="1" dirty="0">
                <a:latin typeface="Söhne"/>
              </a:rPr>
              <a:t>Network Transport Configuration: </a:t>
            </a:r>
            <a:r>
              <a:rPr lang="en-GB" sz="1800" dirty="0">
                <a:latin typeface="Söhne"/>
              </a:rPr>
              <a:t>Set up TCP via NAT hole-punching for inter-function communication </a:t>
            </a:r>
            <a:r>
              <a:rPr lang="en-GB" sz="1800" i="1" dirty="0">
                <a:latin typeface="Söhne"/>
              </a:rPr>
              <a:t>[Using the Boxer tool]</a:t>
            </a:r>
            <a:endParaRPr lang="en-GB" sz="1800" dirty="0">
              <a:latin typeface="Söhne"/>
            </a:endParaRPr>
          </a:p>
          <a:p>
            <a:pPr algn="just"/>
            <a:endParaRPr lang="en-GB" sz="1800" dirty="0">
              <a:latin typeface="Söhne"/>
            </a:endParaRPr>
          </a:p>
          <a:p>
            <a:pPr marL="0" indent="0" algn="ctr">
              <a:buNone/>
            </a:pPr>
            <a:r>
              <a:rPr lang="en-US" sz="2400" u="sng" dirty="0">
                <a:latin typeface="Söhne"/>
              </a:rPr>
              <a:t>Executing Functions in Parallel</a:t>
            </a:r>
          </a:p>
          <a:p>
            <a:pPr marL="0" indent="0" algn="ctr">
              <a:buNone/>
            </a:pPr>
            <a:r>
              <a:rPr lang="en-US" sz="2400" u="sng" dirty="0">
                <a:latin typeface="Söhne"/>
              </a:rPr>
              <a:t>Application Transparency</a:t>
            </a:r>
          </a:p>
          <a:p>
            <a:pPr marL="0" indent="0" algn="ctr">
              <a:buNone/>
            </a:pPr>
            <a:r>
              <a:rPr lang="en-US" sz="2400" u="sng" dirty="0">
                <a:latin typeface="Söhne"/>
              </a:rPr>
              <a:t>Network Transport</a:t>
            </a: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477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Executing Functions in Parallel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1" y="1142683"/>
            <a:ext cx="8356429" cy="3624580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>
                <a:latin typeface="Söhne"/>
              </a:rPr>
              <a:t>Serverless Event-Driven Scheduling </a:t>
            </a:r>
          </a:p>
          <a:p>
            <a:pPr lvl="1" algn="just"/>
            <a:r>
              <a:rPr lang="en-GB" sz="2000" dirty="0">
                <a:latin typeface="Söhne"/>
              </a:rPr>
              <a:t>Serverless platforms schedule functions based on events, offering flexible resource management but diverging from traditional parallel process expectations</a:t>
            </a:r>
          </a:p>
          <a:p>
            <a:pPr algn="just"/>
            <a:r>
              <a:rPr lang="en-GB" sz="2400" b="1" dirty="0">
                <a:latin typeface="Söhne"/>
              </a:rPr>
              <a:t>Engine-Specific Function Pools</a:t>
            </a:r>
          </a:p>
          <a:p>
            <a:pPr lvl="1" algn="just"/>
            <a:r>
              <a:rPr lang="en-GB" sz="2000" dirty="0">
                <a:latin typeface="Söhne"/>
              </a:rPr>
              <a:t>A pool of function instances is created to run in parallel, matching the requirements of the data analytics engines to maintain their operational model</a:t>
            </a:r>
            <a:endParaRPr lang="en-US" sz="2000" dirty="0">
              <a:latin typeface="Söhne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620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Application Transparency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1" y="1142683"/>
            <a:ext cx="8356429" cy="36245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2400" b="1" dirty="0">
                <a:latin typeface="Söhne"/>
              </a:rPr>
              <a:t>Interposition Layer Mechanics</a:t>
            </a:r>
          </a:p>
          <a:p>
            <a:pPr lvl="1" algn="just"/>
            <a:r>
              <a:rPr lang="en-GB" sz="1800" dirty="0">
                <a:latin typeface="Söhne"/>
              </a:rPr>
              <a:t>Dynamic linker to redirect certain C Library function calls to an interposition library, emulating a traditional network environment within serverless functions</a:t>
            </a:r>
          </a:p>
          <a:p>
            <a:pPr algn="just"/>
            <a:r>
              <a:rPr lang="en-GB" sz="2400" b="1" dirty="0">
                <a:latin typeface="Söhne"/>
              </a:rPr>
              <a:t>Transparent Network Handling</a:t>
            </a:r>
          </a:p>
          <a:p>
            <a:pPr lvl="1" algn="just"/>
            <a:r>
              <a:rPr lang="en-GB" sz="1800" dirty="0">
                <a:latin typeface="Söhne"/>
              </a:rPr>
              <a:t>Intercepts network-related system calls (e.g., name resolution, connect) to provide seamless connectivity between distributed functions</a:t>
            </a:r>
          </a:p>
          <a:p>
            <a:pPr lvl="1" algn="just"/>
            <a:r>
              <a:rPr lang="en-GB" sz="1800" dirty="0">
                <a:latin typeface="Söhne"/>
              </a:rPr>
              <a:t>Make the serverless function environment appear as a conventional networked system to the query engines</a:t>
            </a:r>
          </a:p>
          <a:p>
            <a:pPr algn="just"/>
            <a:r>
              <a:rPr lang="en-GB" sz="2400" b="1" dirty="0">
                <a:latin typeface="Söhne"/>
              </a:rPr>
              <a:t>Orchestration-Level Integration</a:t>
            </a:r>
            <a:endParaRPr lang="en-GB" sz="2400" dirty="0">
              <a:latin typeface="Söhne"/>
            </a:endParaRPr>
          </a:p>
          <a:p>
            <a:pPr lvl="1" algn="just"/>
            <a:r>
              <a:rPr lang="en-GB" sz="1800" dirty="0">
                <a:latin typeface="Söhne"/>
              </a:rPr>
              <a:t>Supports using Docker Compose for orchestrating serverless instances with </a:t>
            </a:r>
            <a:r>
              <a:rPr lang="en-GB" sz="1800" b="1" dirty="0">
                <a:latin typeface="Söhne"/>
              </a:rPr>
              <a:t>Boxer base images</a:t>
            </a:r>
            <a:endParaRPr lang="en-GB" sz="1800" dirty="0">
              <a:latin typeface="Söhne"/>
            </a:endParaRPr>
          </a:p>
          <a:p>
            <a:pPr lvl="1" algn="just"/>
            <a:r>
              <a:rPr lang="en-GB" sz="1800" dirty="0">
                <a:latin typeface="Söhne"/>
              </a:rPr>
              <a:t>Containerized and serverless deployments can operate with the same level of transparency without modifying the query engines</a:t>
            </a:r>
            <a:endParaRPr lang="en-US" sz="1600" dirty="0">
              <a:latin typeface="Söhne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81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Introduction</a:t>
            </a:r>
            <a:endParaRPr lang="en-US" sz="4000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2" y="1537996"/>
            <a:ext cx="5033716" cy="28339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Söhne"/>
              </a:rPr>
              <a:t>Background Context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Söhne"/>
              </a:rPr>
              <a:t>Research Problem and Proposed  Solution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Söhne"/>
              </a:rPr>
              <a:t>Research Objectives and Methodology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Söhne"/>
              </a:rPr>
              <a:t>Technologies Used Overview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Söhne"/>
              </a:rPr>
              <a:t>Evaluation, Results, Analysis and Findings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Söhne"/>
              </a:rPr>
              <a:t>Limitations and Opportunities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Söhne"/>
              </a:rPr>
              <a:t>Conclusion</a:t>
            </a: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12" name="Picture 11" descr="A cloud with a city in the middle&#10;&#10;Description automatically generated">
            <a:extLst>
              <a:ext uri="{FF2B5EF4-FFF2-40B4-BE49-F238E27FC236}">
                <a16:creationId xmlns:a16="http://schemas.microsoft.com/office/drawing/2014/main" id="{8B513E24-8B76-5C2F-F41B-DAA4DF523D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18920"/>
            <a:ext cx="3773559" cy="285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8564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Network Transport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1" y="1142683"/>
            <a:ext cx="8356429" cy="362458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400" b="1" dirty="0">
                <a:latin typeface="Söhne"/>
              </a:rPr>
              <a:t>TCP Communication Challenges</a:t>
            </a:r>
          </a:p>
          <a:p>
            <a:pPr lvl="1" algn="just"/>
            <a:r>
              <a:rPr lang="en-GB" sz="1800" dirty="0">
                <a:latin typeface="Söhne"/>
              </a:rPr>
              <a:t>Serverless platforms typically restrict TCP connections to only external endpoints, not allowing direct TCP connections between different function instances within the platform</a:t>
            </a:r>
          </a:p>
          <a:p>
            <a:pPr algn="just"/>
            <a:r>
              <a:rPr lang="en-GB" sz="2400" b="1" dirty="0">
                <a:latin typeface="Söhne"/>
              </a:rPr>
              <a:t>NAT Hole-Punching Implementation</a:t>
            </a:r>
          </a:p>
          <a:p>
            <a:pPr lvl="1" algn="just"/>
            <a:r>
              <a:rPr lang="en-GB" sz="1800" dirty="0">
                <a:latin typeface="Söhne"/>
              </a:rPr>
              <a:t>Utilize NAT hole-punching techniques to establish TCP connections directly between function instances</a:t>
            </a:r>
          </a:p>
          <a:p>
            <a:pPr algn="just"/>
            <a:r>
              <a:rPr lang="en-GB" sz="2400" b="1" dirty="0">
                <a:latin typeface="Söhne"/>
              </a:rPr>
              <a:t>Alternative IP-Forwarding Option</a:t>
            </a:r>
          </a:p>
          <a:p>
            <a:pPr lvl="1" algn="just"/>
            <a:r>
              <a:rPr lang="en-GB" sz="1800" dirty="0">
                <a:latin typeface="Söhne"/>
              </a:rPr>
              <a:t>IP-forwarding through EC2 instances is available, NAT hole-punching is preferred for its better performance</a:t>
            </a:r>
          </a:p>
          <a:p>
            <a:pPr lvl="1" algn="just"/>
            <a:r>
              <a:rPr lang="en-GB" sz="1800" dirty="0">
                <a:latin typeface="Söhne"/>
              </a:rPr>
              <a:t>Stream socket communications needed by the query engines</a:t>
            </a:r>
            <a:endParaRPr lang="en-US" sz="1800" dirty="0">
              <a:latin typeface="Söhne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466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Technologies Used Overview</a:t>
            </a:r>
            <a:endParaRPr lang="en-US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927640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Technologies Overview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2" y="1142683"/>
            <a:ext cx="4530456" cy="36245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200" dirty="0">
                <a:latin typeface="Söhne"/>
              </a:rPr>
              <a:t>Boxer Tool</a:t>
            </a:r>
          </a:p>
          <a:p>
            <a:pPr algn="just"/>
            <a:r>
              <a:rPr lang="en-US" sz="3200" dirty="0">
                <a:latin typeface="Söhne"/>
              </a:rPr>
              <a:t>Docker Compose</a:t>
            </a:r>
          </a:p>
          <a:p>
            <a:pPr algn="just"/>
            <a:r>
              <a:rPr lang="en-US" sz="3200" dirty="0">
                <a:latin typeface="Söhne"/>
              </a:rPr>
              <a:t>AWS S3 Storage</a:t>
            </a:r>
          </a:p>
          <a:p>
            <a:pPr algn="just"/>
            <a:r>
              <a:rPr lang="en-US" sz="3200" dirty="0">
                <a:latin typeface="Söhne"/>
              </a:rPr>
              <a:t>AWS EC2</a:t>
            </a:r>
          </a:p>
          <a:p>
            <a:pPr algn="just"/>
            <a:r>
              <a:rPr lang="en-US" sz="3200" dirty="0">
                <a:latin typeface="Söhne"/>
              </a:rPr>
              <a:t>AWS Lambda</a:t>
            </a:r>
          </a:p>
          <a:p>
            <a:pPr algn="just"/>
            <a:r>
              <a:rPr lang="en-US" sz="3200" dirty="0">
                <a:latin typeface="Söhne"/>
              </a:rPr>
              <a:t>Apache Spark</a:t>
            </a:r>
          </a:p>
          <a:p>
            <a:pPr algn="just"/>
            <a:r>
              <a:rPr lang="en-US" sz="3200" dirty="0">
                <a:latin typeface="Söhne"/>
              </a:rPr>
              <a:t>Apache Drill</a:t>
            </a: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22</a:t>
            </a:fld>
            <a:endParaRPr lang="el-GR" dirty="0"/>
          </a:p>
        </p:txBody>
      </p:sp>
      <p:pic>
        <p:nvPicPr>
          <p:cNvPr id="12" name="Picture 11" descr="A logo with black text&#10;&#10;Description automatically generated">
            <a:extLst>
              <a:ext uri="{FF2B5EF4-FFF2-40B4-BE49-F238E27FC236}">
                <a16:creationId xmlns:a16="http://schemas.microsoft.com/office/drawing/2014/main" id="{E661CE05-EB1F-DC27-175B-1A385C39FE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3" y="2482599"/>
            <a:ext cx="1728192" cy="897330"/>
          </a:xfrm>
          <a:prstGeom prst="rect">
            <a:avLst/>
          </a:prstGeom>
        </p:spPr>
      </p:pic>
      <p:pic>
        <p:nvPicPr>
          <p:cNvPr id="14" name="Picture 13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6FB681C5-0493-8E44-2BCA-36CE3D987D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93" y="2382234"/>
            <a:ext cx="2267744" cy="1120643"/>
          </a:xfrm>
          <a:prstGeom prst="rect">
            <a:avLst/>
          </a:prstGeom>
        </p:spPr>
      </p:pic>
      <p:pic>
        <p:nvPicPr>
          <p:cNvPr id="16" name="Picture 15" descr="A logo for a company&#10;&#10;Description automatically generated">
            <a:extLst>
              <a:ext uri="{FF2B5EF4-FFF2-40B4-BE49-F238E27FC236}">
                <a16:creationId xmlns:a16="http://schemas.microsoft.com/office/drawing/2014/main" id="{9C3A89E8-73F9-4093-4AF2-C79C674434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t="10273" r="8030" b="7105"/>
          <a:stretch/>
        </p:blipFill>
        <p:spPr>
          <a:xfrm>
            <a:off x="5455032" y="3431496"/>
            <a:ext cx="3168353" cy="151676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AFC594A-A2B5-2929-A3D4-BBDCC66FC0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86353" y="1011719"/>
            <a:ext cx="1162050" cy="12573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3840EF3-9E13-1B7B-9A52-37CC8F3285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46107" y="1021799"/>
            <a:ext cx="1152525" cy="12573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3322162-26C0-171C-3B74-47F6159254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96336" y="1011719"/>
            <a:ext cx="11620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8754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Boxer Interposition Layer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1" y="1142683"/>
            <a:ext cx="8356429" cy="362458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1900" dirty="0">
                <a:latin typeface="Söhne"/>
              </a:rPr>
              <a:t>Boxer is a system designed to </a:t>
            </a:r>
            <a:r>
              <a:rPr lang="en-GB" sz="1900" b="1" dirty="0">
                <a:latin typeface="Söhne"/>
              </a:rPr>
              <a:t>enable direct network communication across serverless functions</a:t>
            </a:r>
            <a:r>
              <a:rPr lang="en-GB" sz="1900" dirty="0">
                <a:latin typeface="Söhne"/>
              </a:rPr>
              <a:t>, specifically on </a:t>
            </a:r>
            <a:r>
              <a:rPr lang="en-GB" sz="1900" b="1" dirty="0">
                <a:latin typeface="Söhne"/>
              </a:rPr>
              <a:t>platforms like AWS Lambda</a:t>
            </a:r>
            <a:r>
              <a:rPr lang="en-GB" sz="1900" dirty="0">
                <a:latin typeface="Söhne"/>
              </a:rPr>
              <a:t>. It leverages standard networking protocols to allow serverless functions to interact without intermediary services</a:t>
            </a:r>
          </a:p>
          <a:p>
            <a:pPr algn="just"/>
            <a:r>
              <a:rPr lang="en-US" sz="1900" u="sng" dirty="0">
                <a:latin typeface="Söhne"/>
              </a:rPr>
              <a:t>How it works:</a:t>
            </a:r>
          </a:p>
          <a:p>
            <a:pPr lvl="1" algn="just"/>
            <a:r>
              <a:rPr lang="en-GB" sz="1600" b="1" dirty="0">
                <a:latin typeface="Söhne"/>
              </a:rPr>
              <a:t>TCP/IP and Standard Sockets</a:t>
            </a:r>
          </a:p>
          <a:p>
            <a:pPr lvl="1" algn="just"/>
            <a:r>
              <a:rPr lang="en-GB" sz="1600" b="1" dirty="0">
                <a:latin typeface="Söhne"/>
              </a:rPr>
              <a:t>Overcomes AWS Lambda Limitations</a:t>
            </a:r>
            <a:r>
              <a:rPr lang="en-GB" sz="1600" dirty="0">
                <a:latin typeface="Söhne"/>
              </a:rPr>
              <a:t>: Enabling outgoing connections and circumventing restrictions on incoming requests</a:t>
            </a:r>
          </a:p>
          <a:p>
            <a:pPr algn="just"/>
            <a:r>
              <a:rPr lang="en-GB" sz="2100" u="sng" dirty="0">
                <a:latin typeface="Söhne"/>
              </a:rPr>
              <a:t>Key Components of Boxer:</a:t>
            </a:r>
          </a:p>
          <a:p>
            <a:pPr lvl="1" algn="just"/>
            <a:r>
              <a:rPr lang="en-GB" sz="1600" b="1" dirty="0">
                <a:latin typeface="Söhne"/>
              </a:rPr>
              <a:t>Boxer Hole-Punching Service</a:t>
            </a:r>
            <a:r>
              <a:rPr lang="en-GB" sz="1600" dirty="0">
                <a:latin typeface="Söhne"/>
              </a:rPr>
              <a:t>: Network address translations and connection establishment</a:t>
            </a:r>
          </a:p>
          <a:p>
            <a:pPr lvl="1" algn="just"/>
            <a:r>
              <a:rPr lang="en-GB" sz="1600" b="1" dirty="0">
                <a:latin typeface="Söhne"/>
              </a:rPr>
              <a:t>Coordinator Service</a:t>
            </a:r>
            <a:r>
              <a:rPr lang="en-GB" sz="1600" dirty="0">
                <a:latin typeface="Söhne"/>
              </a:rPr>
              <a:t>: Handles orchestration and control</a:t>
            </a:r>
          </a:p>
          <a:p>
            <a:pPr lvl="1" algn="just"/>
            <a:r>
              <a:rPr lang="en-GB" sz="1600" b="1" dirty="0">
                <a:latin typeface="Söhne"/>
              </a:rPr>
              <a:t>Transparent Compatibility Module</a:t>
            </a:r>
            <a:r>
              <a:rPr lang="en-GB" sz="1600" dirty="0">
                <a:latin typeface="Söhne"/>
              </a:rPr>
              <a:t>: Use serverless networking without modification</a:t>
            </a:r>
            <a:endParaRPr lang="en-US" sz="1600" dirty="0">
              <a:latin typeface="Söhne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587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Boxer Interposition Layer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1" y="1142683"/>
            <a:ext cx="8356429" cy="362458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000" u="sng" dirty="0">
                <a:latin typeface="Söhne"/>
              </a:rPr>
              <a:t>Operational Process:</a:t>
            </a:r>
          </a:p>
          <a:p>
            <a:pPr marL="800100" lvl="1" indent="-342900" algn="just">
              <a:buFont typeface="+mj-lt"/>
              <a:buAutoNum type="alphaUcPeriod"/>
            </a:pPr>
            <a:r>
              <a:rPr lang="en-GB" sz="2000" b="1" dirty="0">
                <a:latin typeface="Söhne"/>
              </a:rPr>
              <a:t>Initialization</a:t>
            </a:r>
            <a:r>
              <a:rPr lang="en-GB" sz="2000" dirty="0">
                <a:latin typeface="Söhne"/>
              </a:rPr>
              <a:t>: Local Coordinator connects to a seed Coordinator to join the network</a:t>
            </a:r>
          </a:p>
          <a:p>
            <a:pPr marL="800100" lvl="1" indent="-342900" algn="just">
              <a:buFont typeface="+mj-lt"/>
              <a:buAutoNum type="alphaUcPeriod"/>
            </a:pPr>
            <a:r>
              <a:rPr lang="en-GB" sz="2000" b="1" dirty="0">
                <a:latin typeface="Söhne"/>
              </a:rPr>
              <a:t>Hole Punching</a:t>
            </a:r>
            <a:r>
              <a:rPr lang="en-GB" sz="2000" dirty="0">
                <a:latin typeface="Söhne"/>
              </a:rPr>
              <a:t>: Each function instance requests NAT holes to be punched to facilitate new incoming network requests from other functions</a:t>
            </a:r>
          </a:p>
          <a:p>
            <a:pPr marL="800100" lvl="1" indent="-342900" algn="just">
              <a:buFont typeface="+mj-lt"/>
              <a:buAutoNum type="alphaUcPeriod"/>
            </a:pPr>
            <a:r>
              <a:rPr lang="en-GB" sz="2000" b="1" dirty="0">
                <a:latin typeface="Söhne"/>
              </a:rPr>
              <a:t>Connection Establishment</a:t>
            </a:r>
            <a:r>
              <a:rPr lang="en-GB" sz="2000" dirty="0">
                <a:latin typeface="Söhne"/>
              </a:rPr>
              <a:t>: TCP connections are established, allowing for direct function-to-function communication</a:t>
            </a:r>
            <a:endParaRPr lang="en-US" sz="2000" dirty="0">
              <a:latin typeface="Söhne"/>
            </a:endParaRPr>
          </a:p>
          <a:p>
            <a:pPr algn="just"/>
            <a:r>
              <a:rPr lang="en-GB" sz="2000" u="sng" dirty="0">
                <a:latin typeface="Söhne"/>
              </a:rPr>
              <a:t>Performance and Impact:</a:t>
            </a:r>
          </a:p>
          <a:p>
            <a:pPr lvl="1" algn="just"/>
            <a:r>
              <a:rPr lang="en-GB" sz="2000" b="1" dirty="0">
                <a:latin typeface="Söhne"/>
              </a:rPr>
              <a:t>Low Latency and High Throughput</a:t>
            </a:r>
            <a:endParaRPr lang="en-GB" sz="2000" dirty="0">
              <a:latin typeface="Söhne"/>
            </a:endParaRPr>
          </a:p>
          <a:p>
            <a:pPr lvl="1" algn="just"/>
            <a:r>
              <a:rPr lang="en-GB" sz="2000" b="1" dirty="0">
                <a:latin typeface="Söhne"/>
              </a:rPr>
              <a:t>Enhanced Data Processing</a:t>
            </a:r>
            <a:endParaRPr lang="en-GB" sz="2000" dirty="0">
              <a:latin typeface="Söhne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389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Cloud Software Used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1" y="1142683"/>
            <a:ext cx="8356429" cy="3624580"/>
          </a:xfrm>
        </p:spPr>
        <p:txBody>
          <a:bodyPr>
            <a:noAutofit/>
          </a:bodyPr>
          <a:lstStyle/>
          <a:p>
            <a:pPr algn="just"/>
            <a:r>
              <a:rPr lang="en-GB" sz="1400" b="1" dirty="0">
                <a:latin typeface="Söhne"/>
              </a:rPr>
              <a:t>Docker Compose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1200" dirty="0">
                <a:latin typeface="Söhne"/>
              </a:rPr>
              <a:t>Utility for configuring and executing applications with multiple Docker containers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1200" dirty="0">
                <a:latin typeface="Söhne"/>
              </a:rPr>
              <a:t>Utilized for orchestrating multiple containers to simulate a distributed environment</a:t>
            </a:r>
          </a:p>
          <a:p>
            <a:pPr algn="just"/>
            <a:r>
              <a:rPr lang="en-GB" sz="1400" b="1" dirty="0">
                <a:latin typeface="Söhne"/>
              </a:rPr>
              <a:t>Amazon EC2 (Elastic Compute Cloud)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1200" dirty="0">
                <a:latin typeface="Söhne"/>
              </a:rPr>
              <a:t>Scalable computing capacity in the Amazon Web Services (AWS) cloud. It allows users to run virtual servers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1200" dirty="0">
                <a:latin typeface="Söhne"/>
              </a:rPr>
              <a:t>Used to evaluate the performance and scalability of the proposed solution under a controlled, virtualized environment </a:t>
            </a:r>
            <a:br>
              <a:rPr lang="en-GB" sz="1200" dirty="0">
                <a:latin typeface="Söhne"/>
              </a:rPr>
            </a:br>
            <a:r>
              <a:rPr lang="en-GB" sz="1200" dirty="0">
                <a:latin typeface="Söhne"/>
                <a:sym typeface="Wingdings" panose="05000000000000000000" pitchFamily="2" charset="2"/>
              </a:rPr>
              <a:t> </a:t>
            </a:r>
            <a:r>
              <a:rPr lang="en-GB" sz="1200" dirty="0">
                <a:latin typeface="Söhne"/>
              </a:rPr>
              <a:t>comparison point against serverless architecture</a:t>
            </a:r>
          </a:p>
          <a:p>
            <a:pPr algn="just"/>
            <a:r>
              <a:rPr lang="en-GB" sz="1400" b="1" dirty="0">
                <a:latin typeface="Söhne"/>
              </a:rPr>
              <a:t>AWS Lambda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1200" dirty="0">
                <a:latin typeface="Söhne"/>
              </a:rPr>
              <a:t>Serverless computing service that executes code in reaction to events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1200" dirty="0">
                <a:latin typeface="Söhne"/>
              </a:rPr>
              <a:t>For testing the feasibility and performance of the proposed off-the-shelf data analytics frameworks in a serverless environment where Boxer was used</a:t>
            </a:r>
          </a:p>
          <a:p>
            <a:pPr algn="just"/>
            <a:r>
              <a:rPr lang="en-GB" sz="1400" b="1" dirty="0">
                <a:latin typeface="Söhne"/>
              </a:rPr>
              <a:t>Amazon S3 (Simple Storage Service)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1200" dirty="0">
                <a:latin typeface="Söhne"/>
              </a:rPr>
              <a:t>Object storage service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1200" dirty="0">
                <a:latin typeface="Söhne"/>
              </a:rPr>
              <a:t>Store and retrieve any volume of data at any time </a:t>
            </a:r>
            <a:r>
              <a:rPr lang="en-GB" sz="1200" dirty="0">
                <a:latin typeface="Söhne"/>
                <a:sym typeface="Wingdings" panose="05000000000000000000" pitchFamily="2" charset="2"/>
              </a:rPr>
              <a:t> </a:t>
            </a:r>
            <a:r>
              <a:rPr lang="en-GB" sz="1200" dirty="0">
                <a:latin typeface="Söhne"/>
              </a:rPr>
              <a:t>solution for handling large datasets and benchmarks used in the research</a:t>
            </a: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217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Distributed Data Processing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/>
          </p:cNvSpPr>
          <p:nvPr>
            <p:ph sz="half" idx="1"/>
          </p:nvPr>
        </p:nvSpPr>
        <p:spPr>
          <a:xfrm>
            <a:off x="203542" y="1142683"/>
            <a:ext cx="8610088" cy="3624580"/>
          </a:xfrm>
        </p:spPr>
        <p:txBody>
          <a:bodyPr>
            <a:noAutofit/>
          </a:bodyPr>
          <a:lstStyle/>
          <a:p>
            <a:pPr algn="just"/>
            <a:r>
              <a:rPr lang="en-GB" sz="2000" b="1" dirty="0">
                <a:latin typeface="Söhne"/>
              </a:rPr>
              <a:t>Apache Spark</a:t>
            </a:r>
          </a:p>
          <a:p>
            <a:pPr lvl="1" algn="just"/>
            <a:r>
              <a:rPr lang="en-GB" sz="1800" dirty="0">
                <a:latin typeface="Söhne"/>
              </a:rPr>
              <a:t>Comprehensive analytics engine designed for processing large scale data</a:t>
            </a:r>
          </a:p>
          <a:p>
            <a:pPr lvl="1" algn="just"/>
            <a:r>
              <a:rPr lang="en-GB" sz="1800" dirty="0">
                <a:latin typeface="Söhne"/>
              </a:rPr>
              <a:t>Operates on a distributed cluster computing framework.</a:t>
            </a:r>
          </a:p>
          <a:p>
            <a:pPr lvl="1" algn="just"/>
            <a:r>
              <a:rPr lang="en-GB" sz="1800" dirty="0">
                <a:latin typeface="Söhne"/>
              </a:rPr>
              <a:t>Optimizes tasks across a computing cluster by dividing data into resilient distributed datasets (RDDs)</a:t>
            </a:r>
          </a:p>
          <a:p>
            <a:pPr algn="just"/>
            <a:r>
              <a:rPr lang="en-GB" sz="2000" b="1" dirty="0">
                <a:latin typeface="Söhne"/>
              </a:rPr>
              <a:t>Apache Drill</a:t>
            </a:r>
          </a:p>
          <a:p>
            <a:pPr lvl="1" algn="just"/>
            <a:r>
              <a:rPr lang="en-GB" sz="1800" dirty="0">
                <a:latin typeface="Söhne"/>
              </a:rPr>
              <a:t>SQL query engine without a fixed schema, optimized for analysing large-scale data</a:t>
            </a:r>
          </a:p>
          <a:p>
            <a:pPr lvl="1" algn="just"/>
            <a:r>
              <a:rPr lang="en-GB" sz="1800" dirty="0">
                <a:latin typeface="Söhne"/>
              </a:rPr>
              <a:t>Supports a wide variety of NoSQL databases and file systems</a:t>
            </a:r>
          </a:p>
          <a:p>
            <a:pPr lvl="1" algn="just"/>
            <a:r>
              <a:rPr lang="en-GB" sz="1800" dirty="0">
                <a:latin typeface="Söhne"/>
              </a:rPr>
              <a:t>Distributed architecture that allows querying data from multiple data stores with a single query without moving data</a:t>
            </a:r>
            <a:endParaRPr lang="en-US" sz="1800" dirty="0">
              <a:latin typeface="Söhne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263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Evaluation</a:t>
            </a:r>
            <a:br>
              <a:rPr lang="en-US" sz="4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Results, Analysis and Findings</a:t>
            </a:r>
            <a:endParaRPr lang="en-US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0994810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Evaluation and Experiment Setup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1" y="1142683"/>
            <a:ext cx="8356429" cy="362458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1600" b="1" dirty="0">
                <a:latin typeface="Söhne"/>
              </a:rPr>
              <a:t>Query Engines Tested: </a:t>
            </a:r>
            <a:r>
              <a:rPr lang="en-GB" sz="1600" dirty="0">
                <a:latin typeface="Söhne"/>
              </a:rPr>
              <a:t>Apache Spark and Apache Drill</a:t>
            </a:r>
          </a:p>
          <a:p>
            <a:pPr algn="just"/>
            <a:r>
              <a:rPr lang="en-GB" sz="1600" b="1" dirty="0">
                <a:latin typeface="Söhne"/>
              </a:rPr>
              <a:t>Benchmarking Tool: </a:t>
            </a:r>
            <a:r>
              <a:rPr lang="en-GB" sz="1600" b="1" dirty="0">
                <a:solidFill>
                  <a:srgbClr val="0070C0"/>
                </a:solidFill>
                <a:latin typeface="Söhne"/>
              </a:rPr>
              <a:t>TPC-H benchmarks </a:t>
            </a:r>
            <a:r>
              <a:rPr lang="en-GB" sz="1600" dirty="0">
                <a:latin typeface="Söhne"/>
              </a:rPr>
              <a:t>at </a:t>
            </a:r>
            <a:r>
              <a:rPr lang="en-GB" sz="1600" b="1" u="sng" dirty="0">
                <a:solidFill>
                  <a:srgbClr val="0070C0"/>
                </a:solidFill>
                <a:latin typeface="Söhne"/>
              </a:rPr>
              <a:t>scale factors 10, 30, and 100</a:t>
            </a:r>
          </a:p>
          <a:p>
            <a:pPr algn="just"/>
            <a:r>
              <a:rPr lang="en-GB" sz="1600" b="1" dirty="0">
                <a:latin typeface="Söhne"/>
              </a:rPr>
              <a:t>Data Storage and Format: </a:t>
            </a:r>
            <a:r>
              <a:rPr lang="en-GB" sz="1600" dirty="0">
                <a:latin typeface="Söhne"/>
              </a:rPr>
              <a:t>Data stored in Parquet format on AWS S3, compressed with Snappy and partitioned into 100MB segments</a:t>
            </a:r>
          </a:p>
          <a:p>
            <a:pPr algn="just"/>
            <a:r>
              <a:rPr lang="en-GB" sz="1600" b="1" dirty="0">
                <a:latin typeface="Söhne"/>
              </a:rPr>
              <a:t>Function Configurations: </a:t>
            </a:r>
            <a:r>
              <a:rPr lang="en-GB" sz="1600" dirty="0">
                <a:latin typeface="Söhne"/>
              </a:rPr>
              <a:t>AWS Lambda functions configured with </a:t>
            </a:r>
            <a:r>
              <a:rPr lang="en-GB" sz="1600" b="1" u="sng" dirty="0">
                <a:solidFill>
                  <a:srgbClr val="0070C0"/>
                </a:solidFill>
                <a:latin typeface="Söhne"/>
              </a:rPr>
              <a:t>10GB of memory and 6 virtual cores</a:t>
            </a:r>
          </a:p>
          <a:p>
            <a:pPr algn="just"/>
            <a:r>
              <a:rPr lang="en-GB" sz="1600" b="1" dirty="0">
                <a:latin typeface="Söhne"/>
              </a:rPr>
              <a:t>Node Configuration: </a:t>
            </a:r>
            <a:r>
              <a:rPr lang="en-GB" sz="1600" dirty="0">
                <a:latin typeface="Söhne"/>
              </a:rPr>
              <a:t>Experiments with </a:t>
            </a:r>
            <a:r>
              <a:rPr lang="en-GB" sz="1600" b="1" u="sng" dirty="0">
                <a:solidFill>
                  <a:srgbClr val="0070C0"/>
                </a:solidFill>
                <a:latin typeface="Söhne"/>
              </a:rPr>
              <a:t>8, 16 and 32 worker nodes</a:t>
            </a:r>
            <a:r>
              <a:rPr lang="en-GB" sz="1600" b="1" dirty="0">
                <a:solidFill>
                  <a:srgbClr val="0070C0"/>
                </a:solidFill>
                <a:latin typeface="Söhne"/>
              </a:rPr>
              <a:t> </a:t>
            </a:r>
            <a:r>
              <a:rPr lang="en-GB" sz="1600" dirty="0">
                <a:latin typeface="Söhne"/>
              </a:rPr>
              <a:t>for both Apache Spark and Apache Drill </a:t>
            </a:r>
            <a:r>
              <a:rPr lang="en-GB" sz="1600" b="1" dirty="0">
                <a:latin typeface="Söhne"/>
              </a:rPr>
              <a:t>Control and Termination: </a:t>
            </a:r>
            <a:r>
              <a:rPr lang="en-GB" sz="1600" dirty="0">
                <a:latin typeface="Söhne"/>
              </a:rPr>
              <a:t>Each query engine instantiation controlled by a dedicated function that handles setup, execution, and teardown of the query environment</a:t>
            </a:r>
          </a:p>
          <a:p>
            <a:pPr algn="just"/>
            <a:r>
              <a:rPr lang="en-GB" sz="1600" b="1" dirty="0">
                <a:latin typeface="Söhne"/>
              </a:rPr>
              <a:t>Cold Start Emphasis: </a:t>
            </a:r>
            <a:r>
              <a:rPr lang="en-GB" sz="1600" dirty="0">
                <a:latin typeface="Söhne"/>
              </a:rPr>
              <a:t>Ensured </a:t>
            </a:r>
            <a:r>
              <a:rPr lang="en-GB" sz="1600" b="1" u="sng" dirty="0">
                <a:solidFill>
                  <a:srgbClr val="0070C0"/>
                </a:solidFill>
                <a:latin typeface="Söhne"/>
              </a:rPr>
              <a:t>cold starts by resetting function registrations</a:t>
            </a:r>
            <a:r>
              <a:rPr lang="en-GB" sz="1600" dirty="0">
                <a:latin typeface="Söhne"/>
              </a:rPr>
              <a:t> after each query to eliminate caching effects</a:t>
            </a:r>
          </a:p>
          <a:p>
            <a:pPr algn="just"/>
            <a:r>
              <a:rPr lang="en-GB" sz="1600" b="1" dirty="0">
                <a:latin typeface="Söhne"/>
              </a:rPr>
              <a:t>Comparison with VMs: </a:t>
            </a:r>
            <a:r>
              <a:rPr lang="en-GB" sz="1600" dirty="0">
                <a:latin typeface="Söhne"/>
              </a:rPr>
              <a:t>Parallel measurements conducted on EC2 VMs, also </a:t>
            </a:r>
            <a:r>
              <a:rPr lang="en-GB" sz="1600" b="1" u="sng" dirty="0">
                <a:solidFill>
                  <a:srgbClr val="0070C0"/>
                </a:solidFill>
                <a:latin typeface="Söhne"/>
              </a:rPr>
              <a:t>limited to 6 virtual cores and 10GB of memory</a:t>
            </a:r>
            <a:r>
              <a:rPr lang="en-GB" sz="1600" dirty="0">
                <a:latin typeface="Söhne"/>
              </a:rPr>
              <a:t> – </a:t>
            </a:r>
            <a:r>
              <a:rPr lang="en-GB" sz="1600" b="1" u="sng" dirty="0">
                <a:solidFill>
                  <a:srgbClr val="0070C0"/>
                </a:solidFill>
                <a:latin typeface="Söhne"/>
              </a:rPr>
              <a:t>comparative baseline</a:t>
            </a:r>
          </a:p>
          <a:p>
            <a:pPr algn="just"/>
            <a:r>
              <a:rPr lang="en-GB" sz="1600" b="1" dirty="0">
                <a:latin typeface="Söhne"/>
              </a:rPr>
              <a:t>Software Versions: </a:t>
            </a:r>
            <a:r>
              <a:rPr lang="en-GB" sz="1600" dirty="0">
                <a:latin typeface="Söhne"/>
              </a:rPr>
              <a:t>Spark 3.32, Drill 1.21.1, Zookeeper 3.7.1, and Amazon Corretto 17 JVM</a:t>
            </a:r>
            <a:endParaRPr lang="en-US" sz="1600" dirty="0">
              <a:latin typeface="Söhne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319796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Evaluation and Experiment Setup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3569022-5FF7-A0AD-A5C2-EA068D6413D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0073" y="915566"/>
            <a:ext cx="1152525" cy="1257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ED293CF-3C6F-2C98-556F-682AF0EA21E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2280" y="3732237"/>
            <a:ext cx="1152525" cy="1257300"/>
          </a:xfrm>
          <a:prstGeom prst="rect">
            <a:avLst/>
          </a:prstGeom>
        </p:spPr>
      </p:pic>
      <p:pic>
        <p:nvPicPr>
          <p:cNvPr id="15" name="Picture 14" descr="A logo with black text&#10;&#10;Description automatically generated">
            <a:extLst>
              <a:ext uri="{FF2B5EF4-FFF2-40B4-BE49-F238E27FC236}">
                <a16:creationId xmlns:a16="http://schemas.microsoft.com/office/drawing/2014/main" id="{A2CB1570-C289-DCD8-E278-7BE8152A86A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2" y="3912222"/>
            <a:ext cx="1728192" cy="897330"/>
          </a:xfrm>
          <a:prstGeom prst="rect">
            <a:avLst/>
          </a:prstGeom>
        </p:spPr>
      </p:pic>
      <p:pic>
        <p:nvPicPr>
          <p:cNvPr id="17" name="Picture 16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B43BFD8D-926E-7680-111A-F2B9B296F5F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6" y="1083858"/>
            <a:ext cx="2267744" cy="1120643"/>
          </a:xfrm>
          <a:prstGeom prst="rect">
            <a:avLst/>
          </a:prstGeom>
        </p:spPr>
      </p:pic>
      <p:pic>
        <p:nvPicPr>
          <p:cNvPr id="19" name="Picture 18" descr="A diagram of a work flow&#10;&#10;Description automatically generated">
            <a:extLst>
              <a:ext uri="{FF2B5EF4-FFF2-40B4-BE49-F238E27FC236}">
                <a16:creationId xmlns:a16="http://schemas.microsoft.com/office/drawing/2014/main" id="{B44F6105-6C0A-4DC5-34CC-4B577A6947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87574"/>
            <a:ext cx="4752528" cy="4131702"/>
          </a:xfrm>
          <a:prstGeom prst="rect">
            <a:avLst/>
          </a:prstGeom>
        </p:spPr>
      </p:pic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F15455CD-6869-0A26-1A25-C149FFFA09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137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Background Context</a:t>
            </a:r>
            <a:endParaRPr lang="en-US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6305625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TCP-H Results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24691" y="1142683"/>
            <a:ext cx="8767790" cy="3624580"/>
          </a:xfrm>
        </p:spPr>
        <p:txBody>
          <a:bodyPr>
            <a:normAutofit/>
          </a:bodyPr>
          <a:lstStyle/>
          <a:p>
            <a:pPr algn="just"/>
            <a:r>
              <a:rPr lang="en-GB" sz="1600" b="1" dirty="0">
                <a:latin typeface="Söhne"/>
              </a:rPr>
              <a:t>Feasibility Demonstrated: </a:t>
            </a:r>
            <a:r>
              <a:rPr lang="en-GB" sz="1600" dirty="0">
                <a:latin typeface="Söhne"/>
              </a:rPr>
              <a:t>Unmodified Apache Spark and Apache Drill can operate within AWS Lambda</a:t>
            </a:r>
          </a:p>
          <a:p>
            <a:pPr algn="just"/>
            <a:r>
              <a:rPr lang="en-GB" sz="1600" b="1" dirty="0">
                <a:latin typeface="Söhne"/>
              </a:rPr>
              <a:t>Performance Comparison: </a:t>
            </a:r>
            <a:r>
              <a:rPr lang="en-GB" sz="1600" dirty="0">
                <a:latin typeface="Söhne"/>
              </a:rPr>
              <a:t>AWS Lambda comparable performance to EC2 VMs</a:t>
            </a:r>
          </a:p>
          <a:p>
            <a:pPr algn="just"/>
            <a:r>
              <a:rPr lang="en-GB" sz="1600" b="1" dirty="0">
                <a:latin typeface="Söhne"/>
              </a:rPr>
              <a:t>Memory Constraints Issues: </a:t>
            </a:r>
            <a:r>
              <a:rPr lang="en-GB" sz="1600" dirty="0">
                <a:latin typeface="Söhne"/>
              </a:rPr>
              <a:t>Limitations with memory-intensive queries on smaller worker configurations</a:t>
            </a:r>
          </a:p>
          <a:p>
            <a:pPr algn="just"/>
            <a:r>
              <a:rPr lang="en-GB" sz="1600" b="1" dirty="0">
                <a:latin typeface="Söhne"/>
              </a:rPr>
              <a:t>Execution Variability: </a:t>
            </a:r>
            <a:r>
              <a:rPr lang="en-GB" sz="1600" dirty="0">
                <a:latin typeface="Söhne"/>
              </a:rPr>
              <a:t>Higher variance in execution times for Spark on Lambda compared to EC2</a:t>
            </a:r>
          </a:p>
          <a:p>
            <a:pPr algn="just"/>
            <a:r>
              <a:rPr lang="en-GB" sz="1600" b="1" dirty="0">
                <a:latin typeface="Söhne"/>
              </a:rPr>
              <a:t>Query Completion Consistency: </a:t>
            </a:r>
            <a:r>
              <a:rPr lang="en-GB" sz="1600" dirty="0">
                <a:latin typeface="Söhne"/>
              </a:rPr>
              <a:t>All configurations completed the majority of queries successfully, except challenging queries exceeding resource limits (memory and file descriptors)</a:t>
            </a:r>
          </a:p>
          <a:p>
            <a:pPr algn="just"/>
            <a:r>
              <a:rPr lang="en-GB" sz="1600" b="1" dirty="0">
                <a:latin typeface="Söhne"/>
              </a:rPr>
              <a:t>Scaling Effects: </a:t>
            </a:r>
            <a:r>
              <a:rPr lang="en-GB" sz="1600" dirty="0">
                <a:latin typeface="Söhne"/>
              </a:rPr>
              <a:t>Scaling up the number of worker nodes or reducing the data scale factor showed relative performance improvements </a:t>
            </a:r>
          </a:p>
          <a:p>
            <a:pPr algn="just"/>
            <a:r>
              <a:rPr lang="en-GB" sz="1600" b="1" dirty="0">
                <a:latin typeface="Söhne"/>
              </a:rPr>
              <a:t>Network Throughput Influence: </a:t>
            </a:r>
            <a:r>
              <a:rPr lang="en-GB" sz="1600" dirty="0">
                <a:latin typeface="Söhne"/>
              </a:rPr>
              <a:t>Differences in network throughput between Lambda (629Mbit/s) and EC2 (975Mbit/s)</a:t>
            </a: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050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TCP-H Results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31</a:t>
            </a:fld>
            <a:endParaRPr lang="el-GR" dirty="0"/>
          </a:p>
        </p:txBody>
      </p:sp>
      <p:pic>
        <p:nvPicPr>
          <p:cNvPr id="12" name="Picture 11" descr="A screenshot of a graph&#10;&#10;Description automatically generated">
            <a:extLst>
              <a:ext uri="{FF2B5EF4-FFF2-40B4-BE49-F238E27FC236}">
                <a16:creationId xmlns:a16="http://schemas.microsoft.com/office/drawing/2014/main" id="{823EDAED-2EF6-9B26-7DB1-A0989EA0B2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70435"/>
            <a:ext cx="5616624" cy="40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8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TCP-H Results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32</a:t>
            </a:fld>
            <a:endParaRPr lang="el-GR" dirty="0"/>
          </a:p>
        </p:txBody>
      </p:sp>
      <p:pic>
        <p:nvPicPr>
          <p:cNvPr id="13" name="Picture 12" descr="A screenshot of a graph&#10;&#10;Description automatically generated">
            <a:extLst>
              <a:ext uri="{FF2B5EF4-FFF2-40B4-BE49-F238E27FC236}">
                <a16:creationId xmlns:a16="http://schemas.microsoft.com/office/drawing/2014/main" id="{E5585CD7-4BE0-4EA0-1C9C-76AEF2D93C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79" y="998361"/>
            <a:ext cx="7522442" cy="39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5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TCP-H Results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33</a:t>
            </a:fld>
            <a:endParaRPr lang="el-GR" dirty="0"/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5039A7CF-F073-D995-0B14-B1915196C9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2" y="1436810"/>
            <a:ext cx="8730716" cy="27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3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Initialization of Query Engine 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1" y="1142683"/>
            <a:ext cx="8356429" cy="36245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1800" b="1" dirty="0">
                <a:latin typeface="Söhne"/>
              </a:rPr>
              <a:t>Engine Startup Phases: </a:t>
            </a:r>
            <a:r>
              <a:rPr lang="en-GB" sz="1800" dirty="0">
                <a:latin typeface="Söhne"/>
              </a:rPr>
              <a:t>Two main phases: </a:t>
            </a:r>
            <a:r>
              <a:rPr lang="en-GB" sz="1800" b="1" dirty="0">
                <a:latin typeface="Söhne"/>
              </a:rPr>
              <a:t>'Engine Start' </a:t>
            </a:r>
            <a:r>
              <a:rPr lang="en-GB" sz="1800" dirty="0">
                <a:latin typeface="Söhne"/>
              </a:rPr>
              <a:t>and </a:t>
            </a:r>
            <a:r>
              <a:rPr lang="en-GB" sz="1800" b="1" dirty="0">
                <a:latin typeface="Söhne"/>
              </a:rPr>
              <a:t>'Query Start'</a:t>
            </a:r>
          </a:p>
          <a:p>
            <a:pPr algn="just"/>
            <a:r>
              <a:rPr lang="en-GB" sz="1800" b="1" dirty="0">
                <a:latin typeface="Söhne"/>
              </a:rPr>
              <a:t>Startup Times Overview: </a:t>
            </a:r>
            <a:r>
              <a:rPr lang="en-GB" sz="1800" dirty="0">
                <a:latin typeface="Söhne"/>
              </a:rPr>
              <a:t>Measured from availability of AWS Lambda functions to query is ready to be executed</a:t>
            </a:r>
          </a:p>
          <a:p>
            <a:pPr algn="just"/>
            <a:r>
              <a:rPr lang="en-GB" sz="1800" b="1" dirty="0">
                <a:latin typeface="Söhne"/>
              </a:rPr>
              <a:t>Detailed Initialization Breakdown:</a:t>
            </a:r>
          </a:p>
          <a:p>
            <a:pPr lvl="1" algn="just"/>
            <a:r>
              <a:rPr lang="en-GB" sz="1600" u="sng" dirty="0">
                <a:latin typeface="Söhne"/>
              </a:rPr>
              <a:t>Engine Start:</a:t>
            </a:r>
            <a:r>
              <a:rPr lang="en-GB" sz="1600" dirty="0">
                <a:latin typeface="Söhne"/>
              </a:rPr>
              <a:t> Time taken for the master node (Spark) or Zookeeper (Drill) and worker nodes to start and synchronize</a:t>
            </a:r>
          </a:p>
          <a:p>
            <a:pPr lvl="1" algn="just"/>
            <a:r>
              <a:rPr lang="en-GB" sz="1600" u="sng" dirty="0">
                <a:latin typeface="Söhne"/>
              </a:rPr>
              <a:t>Query Start:</a:t>
            </a:r>
            <a:r>
              <a:rPr lang="en-GB" sz="1600" dirty="0">
                <a:latin typeface="Söhne"/>
              </a:rPr>
              <a:t> Additional preparations needed for engines to be query-ready, such as catalogue updates in Drill and executor allocation in Spark</a:t>
            </a:r>
          </a:p>
          <a:p>
            <a:pPr algn="just"/>
            <a:r>
              <a:rPr lang="en-GB" sz="1800" b="1" dirty="0">
                <a:latin typeface="Söhne"/>
              </a:rPr>
              <a:t>Impact of Worker Count: </a:t>
            </a:r>
            <a:r>
              <a:rPr lang="en-GB" sz="1800" dirty="0">
                <a:latin typeface="Söhne"/>
              </a:rPr>
              <a:t>Both engines show increased initialization times as the number of worker nodes increases (Spark experiencing more variability)</a:t>
            </a:r>
          </a:p>
          <a:p>
            <a:pPr algn="just"/>
            <a:r>
              <a:rPr lang="en-GB" sz="1800" b="1" dirty="0">
                <a:latin typeface="Söhne"/>
              </a:rPr>
              <a:t>Observations of Variability:</a:t>
            </a:r>
          </a:p>
          <a:p>
            <a:pPr lvl="1" algn="just"/>
            <a:r>
              <a:rPr lang="en-GB" sz="1600" dirty="0">
                <a:latin typeface="Söhne"/>
              </a:rPr>
              <a:t>Drill: Maximum start times significantly higher than median (delays due to slower worker nodes joining)</a:t>
            </a:r>
          </a:p>
          <a:p>
            <a:pPr lvl="1" algn="just"/>
            <a:r>
              <a:rPr lang="en-GB" sz="1600" dirty="0">
                <a:latin typeface="Söhne"/>
              </a:rPr>
              <a:t>Spark: Higher dispersion in start times on Lambda compared to EC2 (platform-specific challenges)</a:t>
            </a:r>
            <a:endParaRPr lang="en-US" sz="1600" dirty="0">
              <a:latin typeface="Söhne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975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Limitations and Opportunities</a:t>
            </a:r>
            <a:endParaRPr lang="en-US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5176094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Limitations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1" y="1142683"/>
            <a:ext cx="8356429" cy="3624580"/>
          </a:xfrm>
        </p:spPr>
        <p:txBody>
          <a:bodyPr>
            <a:noAutofit/>
          </a:bodyPr>
          <a:lstStyle/>
          <a:p>
            <a:pPr algn="just"/>
            <a:r>
              <a:rPr lang="en-GB" sz="1600" b="1" dirty="0">
                <a:latin typeface="Söhne"/>
              </a:rPr>
              <a:t>Long Initialization Time: </a:t>
            </a:r>
            <a:r>
              <a:rPr lang="en-GB" sz="1600" dirty="0">
                <a:latin typeface="Söhne"/>
              </a:rPr>
              <a:t>Data analytics platforms and JVM runtimes have significant initialization times</a:t>
            </a:r>
          </a:p>
          <a:p>
            <a:pPr algn="just"/>
            <a:r>
              <a:rPr lang="en-GB" sz="1600" b="1" dirty="0">
                <a:latin typeface="Söhne"/>
              </a:rPr>
              <a:t>Snapshot Limitations: </a:t>
            </a:r>
            <a:r>
              <a:rPr lang="en-GB" sz="1600" dirty="0">
                <a:latin typeface="Söhne"/>
              </a:rPr>
              <a:t>Decisions about how specific engine configurations need to be and at what point in the initialization phase snapshots should be taken</a:t>
            </a:r>
          </a:p>
          <a:p>
            <a:pPr algn="just"/>
            <a:r>
              <a:rPr lang="en-GB" sz="1600" b="1" dirty="0">
                <a:latin typeface="Söhne"/>
              </a:rPr>
              <a:t>Use Case Restrictions: </a:t>
            </a:r>
            <a:r>
              <a:rPr lang="en-GB" sz="1600" dirty="0">
                <a:latin typeface="Söhne"/>
              </a:rPr>
              <a:t>Serverless platforms impose limitations such as fixed time limits on function invocations (e.g., AWS Lambda's 15-minute cap) which affect the handling of long-running tasks</a:t>
            </a:r>
          </a:p>
          <a:p>
            <a:pPr algn="just"/>
            <a:r>
              <a:rPr lang="en-GB" sz="1600" b="1" dirty="0">
                <a:latin typeface="Söhne"/>
              </a:rPr>
              <a:t>Resource Flexibility: </a:t>
            </a:r>
            <a:r>
              <a:rPr lang="en-GB" sz="1600" dirty="0">
                <a:latin typeface="Söhne"/>
              </a:rPr>
              <a:t>Serverless workers offer limited flexibility in resource configurations</a:t>
            </a:r>
          </a:p>
          <a:p>
            <a:pPr algn="just"/>
            <a:r>
              <a:rPr lang="en-GB" sz="1600" b="1" dirty="0">
                <a:latin typeface="Söhne"/>
              </a:rPr>
              <a:t>Pricing and Efficiency: </a:t>
            </a:r>
            <a:r>
              <a:rPr lang="en-GB" sz="1600" dirty="0">
                <a:latin typeface="Söhne"/>
              </a:rPr>
              <a:t>Pricing model of serverless platforms might not be cost-efficient for certain types of data analytics workloads</a:t>
            </a:r>
          </a:p>
          <a:p>
            <a:pPr algn="just"/>
            <a:r>
              <a:rPr lang="en-GB" sz="1600" b="1" dirty="0">
                <a:latin typeface="Söhne"/>
              </a:rPr>
              <a:t>Implementation Challenges: </a:t>
            </a:r>
            <a:r>
              <a:rPr lang="en-GB" sz="1600" dirty="0">
                <a:latin typeface="Söhne"/>
              </a:rPr>
              <a:t>Early prototypes have exhibited failures which need further investigation</a:t>
            </a:r>
          </a:p>
          <a:p>
            <a:pPr algn="just"/>
            <a:r>
              <a:rPr lang="en-GB" sz="1600" b="1" dirty="0">
                <a:latin typeface="Söhne"/>
              </a:rPr>
              <a:t>Compatibility and Coverage: </a:t>
            </a:r>
            <a:r>
              <a:rPr lang="en-GB" sz="1600" dirty="0">
                <a:latin typeface="Söhne"/>
              </a:rPr>
              <a:t>The System C Library interposition layer currently does not cover enough interface surface area to support all applications effectively</a:t>
            </a:r>
            <a:endParaRPr lang="en-US" sz="1600" dirty="0">
              <a:latin typeface="Söhne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9545962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Opportunities for Future Work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1" y="1142683"/>
            <a:ext cx="8356429" cy="272521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1800" b="1" dirty="0">
                <a:latin typeface="Söhne"/>
              </a:rPr>
              <a:t>Expand Engine Support: </a:t>
            </a:r>
            <a:r>
              <a:rPr lang="en-US" sz="1800" dirty="0">
                <a:latin typeface="Söhne"/>
              </a:rPr>
              <a:t>Include Trino, Databend, Clickhouse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800" b="1" dirty="0">
                <a:latin typeface="Söhne"/>
              </a:rPr>
              <a:t>Dynamic Scalability Investigations: </a:t>
            </a:r>
            <a:r>
              <a:rPr lang="en-US" sz="1800" dirty="0">
                <a:latin typeface="Söhne"/>
              </a:rPr>
              <a:t>Manage peak demands efficiently</a:t>
            </a:r>
            <a:endParaRPr lang="en-US" sz="1800" b="1" dirty="0">
              <a:latin typeface="Söhne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800" b="1" dirty="0">
                <a:latin typeface="Söhne"/>
              </a:rPr>
              <a:t>Inter-Region Processing: </a:t>
            </a:r>
            <a:r>
              <a:rPr lang="en-US" sz="1800" dirty="0">
                <a:latin typeface="Söhne"/>
              </a:rPr>
              <a:t>Optimize latency and throughput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800" b="1" dirty="0">
                <a:latin typeface="Söhne"/>
              </a:rPr>
              <a:t>Resource Allocation Optimization</a:t>
            </a:r>
            <a:r>
              <a:rPr lang="en-US" sz="1800" dirty="0">
                <a:latin typeface="Söhne"/>
              </a:rPr>
              <a:t>: Enhance cost-performance balance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800" b="1" dirty="0">
                <a:latin typeface="Söhne"/>
              </a:rPr>
              <a:t>Advanced Caching Mechanisms: </a:t>
            </a:r>
            <a:r>
              <a:rPr lang="en-US" sz="1800" dirty="0">
                <a:latin typeface="Söhne"/>
              </a:rPr>
              <a:t>Implement Memcached, Redis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800" b="1" dirty="0">
                <a:latin typeface="Söhne"/>
              </a:rPr>
              <a:t>Declarative Serverless Models: </a:t>
            </a:r>
            <a:r>
              <a:rPr lang="en-US" sz="1800" dirty="0">
                <a:latin typeface="Söhne"/>
              </a:rPr>
              <a:t>Explore and integrate Dandelion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800" b="1" dirty="0">
                <a:latin typeface="Söhne"/>
              </a:rPr>
              <a:t>Specialized Serverless 'Worklets': </a:t>
            </a:r>
            <a:r>
              <a:rPr lang="en-US" sz="1800" dirty="0">
                <a:latin typeface="Söhne"/>
              </a:rPr>
              <a:t>Develop task-specific configurations</a:t>
            </a:r>
            <a:endParaRPr lang="en-US" sz="1800" b="1" dirty="0">
              <a:latin typeface="Söhne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800" b="1" dirty="0">
                <a:latin typeface="Söhne"/>
              </a:rPr>
              <a:t>Framework Development: </a:t>
            </a:r>
            <a:r>
              <a:rPr lang="en-US" sz="1800" dirty="0">
                <a:latin typeface="Söhne"/>
              </a:rPr>
              <a:t>Create a versatile serverless framework</a:t>
            </a: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37</a:t>
            </a:fld>
            <a:endParaRPr lang="el-GR" dirty="0"/>
          </a:p>
        </p:txBody>
      </p:sp>
      <p:pic>
        <p:nvPicPr>
          <p:cNvPr id="19" name="Picture 18" descr="A black and yellow rectangle with black text&#10;&#10;Description automatically generated">
            <a:extLst>
              <a:ext uri="{FF2B5EF4-FFF2-40B4-BE49-F238E27FC236}">
                <a16:creationId xmlns:a16="http://schemas.microsoft.com/office/drawing/2014/main" id="{FA11EB2D-16E3-5BD8-0347-DD5132042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73" y="3910760"/>
            <a:ext cx="6936055" cy="112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3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8353679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Conclusion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1" y="1142683"/>
            <a:ext cx="8356429" cy="3624580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 </a:t>
            </a:r>
            <a:r>
              <a:rPr lang="en-GB" sz="2000" b="1" dirty="0"/>
              <a:t>Feasibility of Serverless Data Analytics: </a:t>
            </a:r>
            <a:r>
              <a:rPr lang="en-GB" sz="2000" dirty="0"/>
              <a:t>Unmodified, off-the-shelf data analytics engines like Apache Spark and Apache Drill can be effectively run on serverless platforms.</a:t>
            </a:r>
          </a:p>
          <a:p>
            <a:pPr algn="just"/>
            <a:r>
              <a:rPr lang="en-GB" sz="2000" b="1" dirty="0"/>
              <a:t>Comparable Performance: </a:t>
            </a:r>
            <a:r>
              <a:rPr lang="en-GB" sz="2000" dirty="0"/>
              <a:t>Performance of these data analytics engines on serverless infrastructure is comparable to their performance on traditional networked VMs</a:t>
            </a:r>
          </a:p>
          <a:p>
            <a:pPr algn="just"/>
            <a:r>
              <a:rPr lang="en-GB" sz="2000" b="1" dirty="0"/>
              <a:t>Innovative Integration: </a:t>
            </a:r>
            <a:r>
              <a:rPr lang="en-GB" sz="2000" dirty="0"/>
              <a:t>Successful integration of traditional data analytics tools with modern serverless architectures</a:t>
            </a:r>
          </a:p>
          <a:p>
            <a:pPr algn="just"/>
            <a:r>
              <a:rPr lang="en-GB" sz="2000" b="1" dirty="0"/>
              <a:t>Future Potential: </a:t>
            </a:r>
            <a:r>
              <a:rPr lang="en-GB" sz="2000" dirty="0"/>
              <a:t>Opened new pathways for leveraging existing data analytics capabilities within serverless environments</a:t>
            </a:r>
            <a:endParaRPr lang="en-US" sz="3200" dirty="0">
              <a:latin typeface="Söhne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908451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Off-the-shelf Data Analytics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203542" y="1142683"/>
            <a:ext cx="8610088" cy="3624580"/>
          </a:xfrm>
        </p:spPr>
        <p:txBody>
          <a:bodyPr>
            <a:normAutofit fontScale="92500"/>
          </a:bodyPr>
          <a:lstStyle/>
          <a:p>
            <a:pPr algn="just"/>
            <a:r>
              <a:rPr lang="en-GB" sz="1600" b="1" dirty="0">
                <a:latin typeface="Söhne"/>
              </a:rPr>
              <a:t>Pre-built Solutions: </a:t>
            </a:r>
            <a:r>
              <a:rPr lang="en-GB" sz="1600" dirty="0">
                <a:latin typeface="Söhne"/>
              </a:rPr>
              <a:t>Designed to be readily usable - minimum need for custom software development</a:t>
            </a:r>
          </a:p>
          <a:p>
            <a:pPr algn="just"/>
            <a:r>
              <a:rPr lang="en-GB" sz="1600" b="1" dirty="0">
                <a:latin typeface="Söhne"/>
              </a:rPr>
              <a:t>Wide Applicability: </a:t>
            </a:r>
            <a:r>
              <a:rPr lang="en-GB" sz="1600" dirty="0">
                <a:latin typeface="Söhne"/>
              </a:rPr>
              <a:t>Suitable for various industries and data types, enhancing their versatility</a:t>
            </a:r>
          </a:p>
          <a:p>
            <a:pPr algn="just"/>
            <a:r>
              <a:rPr lang="en-GB" sz="1600" b="1" dirty="0">
                <a:latin typeface="Söhne"/>
              </a:rPr>
              <a:t>Key Features:</a:t>
            </a:r>
          </a:p>
          <a:p>
            <a:pPr lvl="1" algn="just"/>
            <a:r>
              <a:rPr lang="en-GB" sz="1500" u="sng" dirty="0">
                <a:latin typeface="Söhne"/>
              </a:rPr>
              <a:t>Data processing:</a:t>
            </a:r>
            <a:r>
              <a:rPr lang="en-GB" sz="1500" dirty="0">
                <a:latin typeface="Söhne"/>
              </a:rPr>
              <a:t> Handles large volumes of data efficiently</a:t>
            </a:r>
          </a:p>
          <a:p>
            <a:pPr lvl="1" algn="just"/>
            <a:r>
              <a:rPr lang="en-GB" sz="1500" u="sng" dirty="0">
                <a:latin typeface="Söhne"/>
              </a:rPr>
              <a:t>Visualization:</a:t>
            </a:r>
            <a:r>
              <a:rPr lang="en-GB" sz="1500" dirty="0">
                <a:latin typeface="Söhne"/>
              </a:rPr>
              <a:t> Provides tools for data representation and interpretation</a:t>
            </a:r>
          </a:p>
          <a:p>
            <a:pPr lvl="1" algn="just"/>
            <a:r>
              <a:rPr lang="en-GB" sz="1500" u="sng" dirty="0">
                <a:latin typeface="Söhne"/>
              </a:rPr>
              <a:t>Advanced analytics:</a:t>
            </a:r>
            <a:r>
              <a:rPr lang="en-GB" sz="1500" dirty="0">
                <a:latin typeface="Söhne"/>
              </a:rPr>
              <a:t> Supports complex analytical operations, predictive modelling, and machine learning</a:t>
            </a:r>
          </a:p>
          <a:p>
            <a:pPr algn="just"/>
            <a:r>
              <a:rPr lang="en-GB" sz="1600" b="1" dirty="0">
                <a:latin typeface="Söhne"/>
              </a:rPr>
              <a:t>Benefits:</a:t>
            </a:r>
          </a:p>
          <a:p>
            <a:pPr lvl="1" algn="just"/>
            <a:r>
              <a:rPr lang="en-GB" sz="1500" dirty="0">
                <a:latin typeface="Söhne"/>
              </a:rPr>
              <a:t>Rapid integration with existing IT environments</a:t>
            </a:r>
          </a:p>
          <a:p>
            <a:pPr lvl="1" algn="just"/>
            <a:r>
              <a:rPr lang="en-GB" sz="1500" dirty="0">
                <a:latin typeface="Söhne"/>
              </a:rPr>
              <a:t>Immediate insights from data with reduced preparatory work</a:t>
            </a:r>
          </a:p>
          <a:p>
            <a:pPr lvl="1" algn="just"/>
            <a:r>
              <a:rPr lang="en-GB" sz="1500" dirty="0">
                <a:latin typeface="Söhne"/>
              </a:rPr>
              <a:t>Cost-effective as they reduce the need for specialized software development</a:t>
            </a:r>
          </a:p>
          <a:p>
            <a:pPr algn="just"/>
            <a:r>
              <a:rPr lang="en-GB" sz="1600" b="1" dirty="0">
                <a:latin typeface="Söhne"/>
              </a:rPr>
              <a:t>Common Tools: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1500" b="1" u="sng" dirty="0">
                <a:latin typeface="Söhne"/>
              </a:rPr>
              <a:t>Apache Spark</a:t>
            </a:r>
            <a:r>
              <a:rPr lang="en-GB" sz="1500" b="1" dirty="0">
                <a:latin typeface="Söhne"/>
              </a:rPr>
              <a:t> </a:t>
            </a:r>
            <a:r>
              <a:rPr lang="en-GB" sz="1500" dirty="0">
                <a:latin typeface="Söhne"/>
              </a:rPr>
              <a:t>for large-scale data processing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1500" b="1" u="sng" dirty="0">
                <a:latin typeface="Söhne"/>
              </a:rPr>
              <a:t>Apache Drill</a:t>
            </a:r>
            <a:r>
              <a:rPr lang="en-GB" sz="1500" b="1" dirty="0">
                <a:latin typeface="Söhne"/>
              </a:rPr>
              <a:t> </a:t>
            </a:r>
            <a:r>
              <a:rPr lang="en-GB" sz="1500" dirty="0">
                <a:latin typeface="Söhne"/>
              </a:rPr>
              <a:t>for SQL-like query execution on large datasets</a:t>
            </a:r>
            <a:endParaRPr lang="en-US" sz="1500" dirty="0">
              <a:latin typeface="Söhne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6902702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98757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Thank you!!</a:t>
            </a:r>
          </a:p>
        </p:txBody>
      </p:sp>
      <p:pic>
        <p:nvPicPr>
          <p:cNvPr id="7" name="Picture 6" descr="A close up of a word&#10;&#10;Description automatically generated">
            <a:extLst>
              <a:ext uri="{FF2B5EF4-FFF2-40B4-BE49-F238E27FC236}">
                <a16:creationId xmlns:a16="http://schemas.microsoft.com/office/drawing/2014/main" id="{3D3A8D5C-42BC-F419-3240-6F21EDE3F3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16028"/>
            <a:ext cx="6480720" cy="1775540"/>
          </a:xfrm>
          <a:prstGeom prst="rect">
            <a:avLst/>
          </a:prstGeom>
        </p:spPr>
      </p:pic>
      <p:pic>
        <p:nvPicPr>
          <p:cNvPr id="2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34E89402-6903-1377-39E1-C8220796107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1DBA437-1BC8-FC1A-7379-96356576A0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641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Extras</a:t>
            </a:r>
            <a:endParaRPr lang="en-US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0622625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AWS Lambda SnapStart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1" y="1142683"/>
            <a:ext cx="8356429" cy="362458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000" b="1" dirty="0">
                <a:latin typeface="Söhne"/>
              </a:rPr>
              <a:t>Snapshot Technology: </a:t>
            </a:r>
            <a:r>
              <a:rPr lang="en-GB" sz="2000" dirty="0">
                <a:latin typeface="Söhne"/>
              </a:rPr>
              <a:t>Utilizes pre-built snapshots to minimize cold start times, significantly improving function initialization speed</a:t>
            </a:r>
          </a:p>
          <a:p>
            <a:pPr algn="just"/>
            <a:r>
              <a:rPr lang="en-GB" sz="2000" b="1" dirty="0">
                <a:latin typeface="Söhne"/>
              </a:rPr>
              <a:t>Performance Boost: </a:t>
            </a:r>
            <a:r>
              <a:rPr lang="en-GB" sz="2000" dirty="0">
                <a:latin typeface="Söhne"/>
              </a:rPr>
              <a:t>Enhances responsiveness and performance of serverless applications by reducing the time to become fully operational</a:t>
            </a:r>
          </a:p>
          <a:p>
            <a:pPr algn="just"/>
            <a:r>
              <a:rPr lang="en-GB" sz="2000" b="1" dirty="0">
                <a:latin typeface="Söhne"/>
              </a:rPr>
              <a:t>Ideal for Scalable Apps: </a:t>
            </a:r>
            <a:r>
              <a:rPr lang="en-GB" sz="2000" dirty="0">
                <a:latin typeface="Söhne"/>
              </a:rPr>
              <a:t>Perfect for scenarios demanding rapid scalability without the lag of traditional cold starts</a:t>
            </a:r>
          </a:p>
          <a:p>
            <a:pPr algn="just"/>
            <a:r>
              <a:rPr lang="en-GB" sz="2000" b="1" dirty="0">
                <a:latin typeface="Söhne"/>
              </a:rPr>
              <a:t>Firecracker MicroVMs: </a:t>
            </a:r>
            <a:r>
              <a:rPr lang="en-GB" sz="2000" dirty="0">
                <a:latin typeface="Söhne"/>
              </a:rPr>
              <a:t>SnapStart leverages Firecracker MicroVMs, providing lightweight, secure virtualization for each function</a:t>
            </a:r>
          </a:p>
          <a:p>
            <a:pPr algn="just"/>
            <a:r>
              <a:rPr lang="en-GB" sz="2000" b="1" dirty="0">
                <a:latin typeface="Söhne"/>
              </a:rPr>
              <a:t>Efficient Resource Management: </a:t>
            </a:r>
            <a:r>
              <a:rPr lang="en-GB" sz="2000" dirty="0">
                <a:latin typeface="Söhne"/>
              </a:rPr>
              <a:t>Firecracker helps manage serverless compute resources efficiently, optimizing both cost and performance by reducing overhead</a:t>
            </a:r>
            <a:endParaRPr lang="en-US" sz="2000" dirty="0">
              <a:latin typeface="Söhne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42</a:t>
            </a:fld>
            <a:endParaRPr lang="el-GR" dirty="0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E579B2B4-3974-25B1-3BE3-CA764410C9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9" b="17359"/>
          <a:stretch/>
        </p:blipFill>
        <p:spPr>
          <a:xfrm>
            <a:off x="5932148" y="4174863"/>
            <a:ext cx="2754652" cy="8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Trino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/>
          </p:cNvSpPr>
          <p:nvPr>
            <p:ph sz="half" idx="1"/>
          </p:nvPr>
        </p:nvSpPr>
        <p:spPr>
          <a:xfrm>
            <a:off x="330371" y="1635646"/>
            <a:ext cx="5033717" cy="2638654"/>
          </a:xfrm>
        </p:spPr>
        <p:txBody>
          <a:bodyPr>
            <a:normAutofit/>
          </a:bodyPr>
          <a:lstStyle/>
          <a:p>
            <a:pPr algn="just"/>
            <a:r>
              <a:rPr lang="en-GB" sz="2000" b="1" dirty="0">
                <a:latin typeface="Söhne"/>
              </a:rPr>
              <a:t>SQL Engine: </a:t>
            </a:r>
            <a:r>
              <a:rPr lang="en-GB" sz="2000" dirty="0">
                <a:latin typeface="Söhne"/>
              </a:rPr>
              <a:t>Designed for high-speed query execution across distributed data sources</a:t>
            </a:r>
          </a:p>
          <a:p>
            <a:pPr algn="just"/>
            <a:r>
              <a:rPr lang="en-GB" sz="2000" b="1" dirty="0">
                <a:latin typeface="Söhne"/>
              </a:rPr>
              <a:t>Big Data Compatible: </a:t>
            </a:r>
            <a:r>
              <a:rPr lang="en-GB" sz="2000" dirty="0">
                <a:latin typeface="Söhne"/>
              </a:rPr>
              <a:t>Works efficiently with large datasets in a distributed environment</a:t>
            </a:r>
          </a:p>
          <a:p>
            <a:pPr algn="just"/>
            <a:r>
              <a:rPr lang="en-GB" sz="2000" b="1" dirty="0">
                <a:latin typeface="Söhne"/>
              </a:rPr>
              <a:t>User-Friendly: </a:t>
            </a:r>
            <a:r>
              <a:rPr lang="en-GB" sz="2000" dirty="0">
                <a:latin typeface="Söhne"/>
              </a:rPr>
              <a:t>Supports standard ANSI SQL for data analysis</a:t>
            </a:r>
            <a:endParaRPr lang="en-US" sz="2000" dirty="0">
              <a:latin typeface="Söhne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43</a:t>
            </a:fld>
            <a:endParaRPr lang="el-GR" dirty="0"/>
          </a:p>
        </p:txBody>
      </p:sp>
      <p:pic>
        <p:nvPicPr>
          <p:cNvPr id="12" name="Picture 11" descr="A diagram of a software server&#10;&#10;Description automatically generated">
            <a:extLst>
              <a:ext uri="{FF2B5EF4-FFF2-40B4-BE49-F238E27FC236}">
                <a16:creationId xmlns:a16="http://schemas.microsoft.com/office/drawing/2014/main" id="{F489D1B3-638C-FCA5-B16B-D35A94712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82" y="1059582"/>
            <a:ext cx="3494684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7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Databend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/>
          </p:cNvSpPr>
          <p:nvPr>
            <p:ph sz="half" idx="1"/>
          </p:nvPr>
        </p:nvSpPr>
        <p:spPr>
          <a:xfrm>
            <a:off x="330371" y="1635646"/>
            <a:ext cx="5321749" cy="2638654"/>
          </a:xfrm>
        </p:spPr>
        <p:txBody>
          <a:bodyPr>
            <a:normAutofit/>
          </a:bodyPr>
          <a:lstStyle/>
          <a:p>
            <a:pPr algn="just"/>
            <a:r>
              <a:rPr lang="en-GB" sz="2000" b="1" dirty="0">
                <a:latin typeface="Söhne"/>
              </a:rPr>
              <a:t>Cloud Native: </a:t>
            </a:r>
            <a:r>
              <a:rPr lang="en-GB" sz="2000" dirty="0">
                <a:latin typeface="Söhne"/>
              </a:rPr>
              <a:t>Built for cloud environments with a focus on elasticity and performance</a:t>
            </a:r>
          </a:p>
          <a:p>
            <a:pPr algn="just"/>
            <a:r>
              <a:rPr lang="en-GB" sz="2000" b="1" dirty="0">
                <a:latin typeface="Söhne"/>
              </a:rPr>
              <a:t>Real-Time Analysis: </a:t>
            </a:r>
            <a:r>
              <a:rPr lang="en-GB" sz="2000" dirty="0">
                <a:latin typeface="Söhne"/>
              </a:rPr>
              <a:t>Optimized for real-time analytical workloads</a:t>
            </a:r>
          </a:p>
          <a:p>
            <a:pPr algn="just"/>
            <a:r>
              <a:rPr lang="en-GB" sz="2000" b="1" dirty="0">
                <a:latin typeface="Söhne"/>
              </a:rPr>
              <a:t>Modern Architecture: </a:t>
            </a:r>
            <a:r>
              <a:rPr lang="en-GB" sz="2000" dirty="0">
                <a:latin typeface="Söhne"/>
              </a:rPr>
              <a:t>Uses a vectorized query engine for fast data processing</a:t>
            </a:r>
            <a:endParaRPr lang="en-US" sz="2000" dirty="0">
              <a:latin typeface="Söhne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44</a:t>
            </a:fld>
            <a:endParaRPr lang="el-GR" dirty="0"/>
          </a:p>
        </p:txBody>
      </p:sp>
      <p:pic>
        <p:nvPicPr>
          <p:cNvPr id="12" name="Picture 11" descr="A diagram of a cloud with 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2A87CDC1-B750-1F9E-0DB8-D5BB8D43D8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78" y="1135531"/>
            <a:ext cx="2873718" cy="329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9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ClickHouse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1" y="1142683"/>
            <a:ext cx="8356429" cy="362458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latin typeface="Söhne"/>
              </a:rPr>
              <a:t>Columnar Storage: </a:t>
            </a:r>
            <a:r>
              <a:rPr lang="en-US" sz="2000" dirty="0">
                <a:latin typeface="Söhne"/>
              </a:rPr>
              <a:t>Optimizes query performance across large datasets</a:t>
            </a:r>
          </a:p>
          <a:p>
            <a:pPr algn="just"/>
            <a:r>
              <a:rPr lang="en-US" sz="2000" b="1" dirty="0">
                <a:latin typeface="Söhne"/>
              </a:rPr>
              <a:t>OLAP: </a:t>
            </a:r>
            <a:r>
              <a:rPr lang="en-US" sz="2000" dirty="0">
                <a:latin typeface="Söhne"/>
              </a:rPr>
              <a:t>Ideal for online analytical processing tasks</a:t>
            </a:r>
          </a:p>
          <a:p>
            <a:pPr algn="just"/>
            <a:r>
              <a:rPr lang="en-US" sz="2000" b="1" dirty="0">
                <a:latin typeface="Söhne"/>
              </a:rPr>
              <a:t>Scalability: </a:t>
            </a:r>
            <a:r>
              <a:rPr lang="en-US" sz="2000" dirty="0">
                <a:latin typeface="Söhne"/>
              </a:rPr>
              <a:t>Designed to scale horizontally with ease across multiple nodes</a:t>
            </a: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45</a:t>
            </a:fld>
            <a:endParaRPr lang="el-GR" dirty="0"/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72B02D5F-3C5F-20CC-9AB8-D59CEE7844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82065"/>
            <a:ext cx="4464498" cy="27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1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Memcached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1" y="1142683"/>
            <a:ext cx="8356429" cy="3624580"/>
          </a:xfrm>
        </p:spPr>
        <p:txBody>
          <a:bodyPr>
            <a:normAutofit/>
          </a:bodyPr>
          <a:lstStyle/>
          <a:p>
            <a:pPr algn="just"/>
            <a:r>
              <a:rPr lang="en-GB" sz="2000" b="1" dirty="0">
                <a:latin typeface="Söhne"/>
              </a:rPr>
              <a:t>Distributed Cache: </a:t>
            </a:r>
            <a:r>
              <a:rPr lang="en-GB" sz="2000" dirty="0">
                <a:latin typeface="Söhne"/>
              </a:rPr>
              <a:t>Reduces database load by caching data in memory</a:t>
            </a:r>
          </a:p>
          <a:p>
            <a:pPr algn="just"/>
            <a:r>
              <a:rPr lang="en-GB" sz="2000" b="1" dirty="0">
                <a:latin typeface="Söhne"/>
              </a:rPr>
              <a:t>Speed: </a:t>
            </a:r>
            <a:r>
              <a:rPr lang="en-GB" sz="2000" dirty="0">
                <a:latin typeface="Söhne"/>
              </a:rPr>
              <a:t>Offers fast access to cached data to speed up web applications</a:t>
            </a:r>
          </a:p>
          <a:p>
            <a:pPr algn="just"/>
            <a:r>
              <a:rPr lang="en-GB" sz="2000" b="1" dirty="0">
                <a:latin typeface="Söhne"/>
              </a:rPr>
              <a:t>Simple Integration: </a:t>
            </a:r>
            <a:r>
              <a:rPr lang="en-GB" sz="2000" dirty="0">
                <a:latin typeface="Söhne"/>
              </a:rPr>
              <a:t>Widely used and supported by many programming languages</a:t>
            </a:r>
            <a:endParaRPr lang="en-US" sz="2000" dirty="0">
              <a:latin typeface="Söhne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46</a:t>
            </a:fld>
            <a:endParaRPr lang="el-GR" dirty="0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22A9E2D5-FA93-2301-F5CD-9788CA38C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6" y="2783839"/>
            <a:ext cx="6708908" cy="19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7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Redis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1" y="1142683"/>
            <a:ext cx="8356429" cy="3624580"/>
          </a:xfrm>
        </p:spPr>
        <p:txBody>
          <a:bodyPr>
            <a:normAutofit/>
          </a:bodyPr>
          <a:lstStyle/>
          <a:p>
            <a:pPr algn="just"/>
            <a:r>
              <a:rPr lang="en-GB" sz="2000" b="1" dirty="0">
                <a:latin typeface="Söhne"/>
              </a:rPr>
              <a:t>Advanced Data Structures: </a:t>
            </a:r>
            <a:r>
              <a:rPr lang="en-GB" sz="2000" dirty="0">
                <a:latin typeface="Söhne"/>
              </a:rPr>
              <a:t>Supports strings, hashes, lists, sets, and sorted sets with range queries</a:t>
            </a:r>
          </a:p>
          <a:p>
            <a:pPr algn="just"/>
            <a:r>
              <a:rPr lang="en-GB" sz="2000" b="1" dirty="0">
                <a:latin typeface="Söhne"/>
              </a:rPr>
              <a:t>Persistence: </a:t>
            </a:r>
            <a:r>
              <a:rPr lang="en-GB" sz="2000" dirty="0">
                <a:latin typeface="Söhne"/>
              </a:rPr>
              <a:t>Offers configurable levels of durability with data persistence</a:t>
            </a:r>
          </a:p>
          <a:p>
            <a:pPr algn="just"/>
            <a:r>
              <a:rPr lang="en-GB" sz="2000" b="1" dirty="0">
                <a:latin typeface="Söhne"/>
              </a:rPr>
              <a:t>Pub/Sub Messaging: </a:t>
            </a:r>
            <a:r>
              <a:rPr lang="en-GB" sz="2000" dirty="0">
                <a:latin typeface="Söhne"/>
              </a:rPr>
              <a:t>Includes capabilities for real-time messaging and streaming</a:t>
            </a:r>
            <a:endParaRPr lang="en-US" sz="2000" dirty="0">
              <a:latin typeface="Söhne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47</a:t>
            </a:fld>
            <a:endParaRPr lang="el-GR" dirty="0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F4D641BD-3642-F89C-B79B-BFCB8FD047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55039"/>
            <a:ext cx="6480722" cy="15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1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Dandelion</a:t>
            </a:r>
            <a:br>
              <a:rPr lang="en-US" sz="4000" dirty="0"/>
            </a:br>
            <a:r>
              <a:rPr lang="en-US" sz="4000" dirty="0"/>
              <a:t>A Clean-Slate FaaS System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/>
          </p:cNvSpPr>
          <p:nvPr>
            <p:ph sz="half" idx="1"/>
          </p:nvPr>
        </p:nvSpPr>
        <p:spPr>
          <a:xfrm>
            <a:off x="330371" y="1291469"/>
            <a:ext cx="8356429" cy="3475794"/>
          </a:xfrm>
        </p:spPr>
        <p:txBody>
          <a:bodyPr>
            <a:normAutofit/>
          </a:bodyPr>
          <a:lstStyle/>
          <a:p>
            <a:pPr algn="just"/>
            <a:r>
              <a:rPr lang="en-GB" sz="2000" b="1" dirty="0">
                <a:latin typeface="Söhne"/>
              </a:rPr>
              <a:t>Compute and I/O Separation: </a:t>
            </a:r>
            <a:r>
              <a:rPr lang="en-GB" sz="2000" dirty="0">
                <a:latin typeface="Söhne"/>
              </a:rPr>
              <a:t>Implements a distinct separation between computation tasks and I/O operations, optimizing resource usage and reducing startup latency</a:t>
            </a:r>
          </a:p>
          <a:p>
            <a:pPr algn="just"/>
            <a:r>
              <a:rPr lang="en-GB" sz="2000" b="1" dirty="0">
                <a:latin typeface="Söhne"/>
              </a:rPr>
              <a:t>Lightweight Function Execution: </a:t>
            </a:r>
            <a:r>
              <a:rPr lang="en-GB" sz="2000" dirty="0">
                <a:latin typeface="Söhne"/>
              </a:rPr>
              <a:t>Utilizes lightweight, secure sandboxes for function execution, significantly improving performance compared to traditional FaaS environments like Firecracker</a:t>
            </a:r>
          </a:p>
          <a:p>
            <a:pPr algn="just"/>
            <a:r>
              <a:rPr lang="en-GB" sz="2000" b="1" dirty="0">
                <a:latin typeface="Söhne"/>
              </a:rPr>
              <a:t>Dataflow-Aware Scheduling: </a:t>
            </a:r>
            <a:r>
              <a:rPr lang="en-GB" sz="2000" dirty="0">
                <a:latin typeface="Söhne"/>
              </a:rPr>
              <a:t>Employs a dataflow-aware scheduling mechanism, allowing more efficient resource management and operation, especially under variable workloads</a:t>
            </a:r>
            <a:endParaRPr lang="en-US" sz="2000" dirty="0">
              <a:latin typeface="Söhne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089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Dandelion</a:t>
            </a:r>
            <a:br>
              <a:rPr lang="en-US" sz="4000" dirty="0"/>
            </a:br>
            <a:r>
              <a:rPr lang="en-US" sz="4000" dirty="0"/>
              <a:t>A Clean-Slate FaaS System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49</a:t>
            </a:fld>
            <a:endParaRPr lang="el-GR" dirty="0"/>
          </a:p>
        </p:txBody>
      </p: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7194C2A-3574-EE7E-5B66-EAA040D3D1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2" y="1923678"/>
            <a:ext cx="8615017" cy="241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2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What is Serverless?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4785-5989-FAEE-3B6B-A23AADADD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330371" y="1142683"/>
            <a:ext cx="4313637" cy="362458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1800" dirty="0">
                <a:latin typeface="Söhne"/>
              </a:rPr>
              <a:t>Serverless computing, often embodied by </a:t>
            </a:r>
            <a:r>
              <a:rPr lang="en-GB" sz="1800" b="1" dirty="0">
                <a:latin typeface="Söhne"/>
              </a:rPr>
              <a:t>Function-as-a-Service</a:t>
            </a:r>
            <a:r>
              <a:rPr lang="en-GB" sz="1800" dirty="0">
                <a:latin typeface="Söhne"/>
              </a:rPr>
              <a:t> (FaaS) and </a:t>
            </a:r>
            <a:r>
              <a:rPr lang="en-GB" sz="1800" b="1" dirty="0">
                <a:latin typeface="Söhne"/>
              </a:rPr>
              <a:t>Backend-as-a-Service</a:t>
            </a:r>
            <a:r>
              <a:rPr lang="en-GB" sz="1800" dirty="0">
                <a:latin typeface="Söhne"/>
              </a:rPr>
              <a:t> (BaaS), represents a </a:t>
            </a:r>
            <a:r>
              <a:rPr lang="en-GB" sz="1800" b="1" dirty="0">
                <a:latin typeface="Söhne"/>
              </a:rPr>
              <a:t>cloud computing paradigm</a:t>
            </a:r>
            <a:r>
              <a:rPr lang="en-GB" sz="1800" dirty="0">
                <a:latin typeface="Söhne"/>
              </a:rPr>
              <a:t> where the </a:t>
            </a:r>
            <a:r>
              <a:rPr lang="en-GB" sz="1800" b="1" dirty="0">
                <a:latin typeface="Söhne"/>
              </a:rPr>
              <a:t>complexity of server management</a:t>
            </a:r>
            <a:r>
              <a:rPr lang="en-GB" sz="1800" dirty="0">
                <a:latin typeface="Söhne"/>
              </a:rPr>
              <a:t> is </a:t>
            </a:r>
            <a:r>
              <a:rPr lang="en-GB" sz="1800" b="1" dirty="0">
                <a:latin typeface="Söhne"/>
              </a:rPr>
              <a:t>abstracted away from developers.</a:t>
            </a:r>
          </a:p>
          <a:p>
            <a:pPr algn="just"/>
            <a:endParaRPr lang="en-GB" sz="1600" b="1" dirty="0">
              <a:latin typeface="Söhne"/>
            </a:endParaRPr>
          </a:p>
          <a:p>
            <a:pPr algn="just"/>
            <a:r>
              <a:rPr lang="en-US" sz="1600" dirty="0">
                <a:latin typeface="Söhne"/>
              </a:rPr>
              <a:t>Technical aspects:</a:t>
            </a:r>
          </a:p>
          <a:p>
            <a:pPr lvl="1"/>
            <a:r>
              <a:rPr lang="en-US" sz="1800" dirty="0">
                <a:latin typeface="Söhne"/>
              </a:rPr>
              <a:t>Event-Driven and Stateless</a:t>
            </a:r>
          </a:p>
          <a:p>
            <a:pPr lvl="1"/>
            <a:r>
              <a:rPr lang="en-US" sz="1800" dirty="0">
                <a:latin typeface="Söhne"/>
              </a:rPr>
              <a:t>Auto-scalability</a:t>
            </a:r>
          </a:p>
          <a:p>
            <a:pPr lvl="1"/>
            <a:r>
              <a:rPr lang="en-US" sz="1800" dirty="0">
                <a:latin typeface="Söhne"/>
              </a:rPr>
              <a:t>No Server Management</a:t>
            </a:r>
          </a:p>
          <a:p>
            <a:pPr lvl="1"/>
            <a:r>
              <a:rPr lang="en-US" sz="1800" dirty="0">
                <a:latin typeface="Söhne"/>
              </a:rPr>
              <a:t>Pay-As-You-Go Pricing</a:t>
            </a:r>
          </a:p>
          <a:p>
            <a:pPr lvl="1"/>
            <a:r>
              <a:rPr lang="en-US" sz="1800" dirty="0">
                <a:latin typeface="Söhne"/>
              </a:rPr>
              <a:t>Immediate Start Times</a:t>
            </a: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 dirty="0"/>
          </a:p>
        </p:txBody>
      </p:sp>
      <p:pic>
        <p:nvPicPr>
          <p:cNvPr id="16" name="Picture 15" descr="A diagram of software development&#10;&#10;Description automatically generated">
            <a:extLst>
              <a:ext uri="{FF2B5EF4-FFF2-40B4-BE49-F238E27FC236}">
                <a16:creationId xmlns:a16="http://schemas.microsoft.com/office/drawing/2014/main" id="{B4B83B33-22DA-E55B-BA19-6E92127E5F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76609"/>
            <a:ext cx="4169621" cy="36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What is Serverless?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 dirty="0"/>
          </a:p>
        </p:txBody>
      </p:sp>
      <p:pic>
        <p:nvPicPr>
          <p:cNvPr id="10" name="Content Placeholder 9" descr="A screen shot of a graph&#10;&#10;Description automatically generated">
            <a:extLst>
              <a:ext uri="{FF2B5EF4-FFF2-40B4-BE49-F238E27FC236}">
                <a16:creationId xmlns:a16="http://schemas.microsoft.com/office/drawing/2014/main" id="{FB9CBCE0-BCC1-A3D4-5EFD-CC7FC2ECF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66" y="1425516"/>
            <a:ext cx="3824674" cy="2800746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9E5609-D18F-901D-6A36-5707A8AFA1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371" y="1142683"/>
            <a:ext cx="4817693" cy="3624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400" b="1" dirty="0">
                <a:latin typeface="Söhne"/>
              </a:rPr>
              <a:t>Event-Driven and Stateless</a:t>
            </a:r>
          </a:p>
          <a:p>
            <a:pPr lvl="1" algn="just"/>
            <a:r>
              <a:rPr lang="en-GB" sz="1200" dirty="0">
                <a:latin typeface="Söhne"/>
              </a:rPr>
              <a:t>Execute in response to events and are stateless, with each invocation handling a single request or event.</a:t>
            </a:r>
          </a:p>
          <a:p>
            <a:pPr algn="just"/>
            <a:r>
              <a:rPr lang="en-GB" sz="1400" b="1" dirty="0">
                <a:latin typeface="Söhne"/>
              </a:rPr>
              <a:t>Auto-scalability</a:t>
            </a:r>
          </a:p>
          <a:p>
            <a:pPr lvl="1" algn="just"/>
            <a:r>
              <a:rPr lang="en-GB" sz="1200" dirty="0">
                <a:latin typeface="Söhne"/>
              </a:rPr>
              <a:t>Resources automatically scale based on the volume of requests without manual intervention</a:t>
            </a:r>
          </a:p>
          <a:p>
            <a:pPr algn="just"/>
            <a:r>
              <a:rPr lang="en-GB" sz="1400" b="1" dirty="0">
                <a:latin typeface="Söhne"/>
              </a:rPr>
              <a:t>No Server Management</a:t>
            </a:r>
          </a:p>
          <a:p>
            <a:pPr lvl="1" algn="just"/>
            <a:r>
              <a:rPr lang="en-GB" sz="1200" dirty="0">
                <a:latin typeface="Söhne"/>
              </a:rPr>
              <a:t>Developers do not manage server instances, operating systems, or runtime environments - managed by the cloud provider</a:t>
            </a:r>
          </a:p>
          <a:p>
            <a:pPr algn="just"/>
            <a:r>
              <a:rPr lang="en-GB" sz="1400" b="1" dirty="0">
                <a:latin typeface="Söhne"/>
              </a:rPr>
              <a:t>Pay-As-You-Go Pricing</a:t>
            </a:r>
            <a:endParaRPr lang="en-GB" sz="1400" dirty="0">
              <a:latin typeface="Söhne"/>
            </a:endParaRPr>
          </a:p>
          <a:p>
            <a:pPr lvl="1" algn="just"/>
            <a:r>
              <a:rPr lang="en-GB" sz="1200" dirty="0">
                <a:latin typeface="Söhne"/>
              </a:rPr>
              <a:t>Charges are determined by the actual resource usage of an application, instead of by units of capacity bought in advance</a:t>
            </a:r>
          </a:p>
          <a:p>
            <a:pPr algn="just"/>
            <a:r>
              <a:rPr lang="en-GB" sz="1400" b="1" dirty="0">
                <a:latin typeface="Söhne"/>
              </a:rPr>
              <a:t>Immediate Start Times</a:t>
            </a:r>
            <a:endParaRPr lang="en-GB" sz="1400" dirty="0">
              <a:latin typeface="Söhne"/>
            </a:endParaRPr>
          </a:p>
          <a:p>
            <a:pPr lvl="1" algn="just"/>
            <a:r>
              <a:rPr lang="en-GB" sz="1200" dirty="0">
                <a:latin typeface="Söhne"/>
              </a:rPr>
              <a:t>Serverless platforms can initiate functions within milliseconds, allowing for responsive scaling to incoming requests.</a:t>
            </a:r>
          </a:p>
        </p:txBody>
      </p:sp>
    </p:spTree>
    <p:extLst>
      <p:ext uri="{BB962C8B-B14F-4D97-AF65-F5344CB8AC3E}">
        <p14:creationId xmlns:p14="http://schemas.microsoft.com/office/powerpoint/2010/main" val="213863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Advantages of Serverless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9E5609-D18F-901D-6A36-5707A8AFA1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371" y="1142683"/>
            <a:ext cx="5501769" cy="3624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n-GB" sz="2400" b="1" dirty="0">
                <a:latin typeface="Söhne"/>
              </a:rPr>
              <a:t>Dynamic and Automatic Elasticity</a:t>
            </a:r>
            <a:r>
              <a:rPr lang="en-GB" sz="2400" dirty="0">
                <a:latin typeface="Söhne"/>
              </a:rPr>
              <a:t>: Responsive and dynamic allocation of computational resources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400" b="1" dirty="0">
                <a:latin typeface="Söhne"/>
              </a:rPr>
              <a:t>Fine-Grained Billing</a:t>
            </a:r>
            <a:r>
              <a:rPr lang="en-GB" sz="2400" dirty="0">
                <a:latin typeface="Söhne"/>
              </a:rPr>
              <a:t>: Billed for the exact amount of resources consumed, without needing to pay for idle capacity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400" b="1" dirty="0">
                <a:latin typeface="Söhne"/>
              </a:rPr>
              <a:t>Hands-Off Infrastructure Management</a:t>
            </a:r>
            <a:r>
              <a:rPr lang="en-GB" sz="2400" dirty="0">
                <a:latin typeface="Söhne"/>
              </a:rPr>
              <a:t>: Cloud provider handles all aspects of infrastructure management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CC8996-7CA3-3E8D-600A-43C95BA9343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12160" y="1149835"/>
            <a:ext cx="2854660" cy="362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Söhne"/>
              </a:rPr>
              <a:t>AWS Lambda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Söhne"/>
              </a:rPr>
              <a:t>Azure Functions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Söhne"/>
              </a:rPr>
              <a:t>IBM Cloud Functions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Söhne"/>
              </a:rPr>
              <a:t>Google Cloud Functions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Söhne"/>
              </a:rPr>
              <a:t>Alibaba Cloud Function Compute</a:t>
            </a:r>
          </a:p>
        </p:txBody>
      </p:sp>
    </p:spTree>
    <p:extLst>
      <p:ext uri="{BB962C8B-B14F-4D97-AF65-F5344CB8AC3E}">
        <p14:creationId xmlns:p14="http://schemas.microsoft.com/office/powerpoint/2010/main" val="129854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3785" y="27828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Historical Perspective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DA3DE-DA4D-9538-C839-8C553968B6D0}"/>
              </a:ext>
            </a:extLst>
          </p:cNvPr>
          <p:cNvSpPr/>
          <p:nvPr>
            <p:ph sz="half" idx="1"/>
          </p:nvPr>
        </p:nvSpPr>
        <p:spPr>
          <a:xfrm>
            <a:off x="203542" y="1300814"/>
            <a:ext cx="8610088" cy="31599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2400" b="1" dirty="0">
                <a:latin typeface="Söhne"/>
              </a:rPr>
              <a:t>Evolution of VM Specifications</a:t>
            </a:r>
          </a:p>
          <a:p>
            <a:pPr lvl="1" algn="just"/>
            <a:r>
              <a:rPr lang="en-GB" sz="1800" dirty="0">
                <a:latin typeface="Söhne"/>
              </a:rPr>
              <a:t>Early VMs, such as AWS EC2 instances launched in the late 2000s, had hardware specifications (memory and CPU) comparable to today's AWS Lambda functions</a:t>
            </a:r>
          </a:p>
          <a:p>
            <a:pPr algn="just"/>
            <a:r>
              <a:rPr lang="en-GB" sz="2400" b="1" dirty="0">
                <a:latin typeface="Söhne"/>
              </a:rPr>
              <a:t>Growth of FaaS Platforms</a:t>
            </a:r>
          </a:p>
          <a:p>
            <a:pPr lvl="1" algn="just"/>
            <a:r>
              <a:rPr lang="en-GB" sz="1800" dirty="0">
                <a:latin typeface="Söhne"/>
              </a:rPr>
              <a:t>AWS Lambda functions, although seen as resource-restricted, align closely with the hardware specifications available when major data analytics platforms like Spark and Zookeeper were initially developed</a:t>
            </a:r>
          </a:p>
          <a:p>
            <a:pPr algn="just"/>
            <a:r>
              <a:rPr lang="en-GB" sz="2400" b="1" dirty="0">
                <a:latin typeface="Söhne"/>
              </a:rPr>
              <a:t>Software vs. Hardware Evolution</a:t>
            </a:r>
          </a:p>
          <a:p>
            <a:pPr lvl="1" algn="just"/>
            <a:r>
              <a:rPr lang="en-GB" sz="1800" dirty="0">
                <a:latin typeface="Söhne"/>
              </a:rPr>
              <a:t>Hardware capabilities in cloud environments have evolved more rapidly than the core architecture of many data analytics engines, which have remained largely unchanged</a:t>
            </a:r>
          </a:p>
        </p:txBody>
      </p:sp>
    </p:spTree>
    <p:extLst>
      <p:ext uri="{BB962C8B-B14F-4D97-AF65-F5344CB8AC3E}">
        <p14:creationId xmlns:p14="http://schemas.microsoft.com/office/powerpoint/2010/main" val="383562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Research Problem and </a:t>
            </a:r>
            <a:br>
              <a:rPr lang="en-US" sz="4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Proposed Solution </a:t>
            </a:r>
            <a:endParaRPr lang="en-US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68" t="16008" r="6656" b="17318"/>
          <a:stretch/>
        </p:blipFill>
        <p:spPr>
          <a:xfrm>
            <a:off x="107504" y="122343"/>
            <a:ext cx="936104" cy="720080"/>
          </a:xfrm>
          <a:prstGeom prst="rect">
            <a:avLst/>
          </a:prstGeom>
        </p:spPr>
      </p:pic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5AE9C39-8F5A-BB7C-CF76-138B20AF9D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print"/>
          <a:srcRect t="8664" b="18611"/>
          <a:stretch/>
        </p:blipFill>
        <p:spPr bwMode="auto">
          <a:xfrm>
            <a:off x="7596336" y="0"/>
            <a:ext cx="1547664" cy="432048"/>
          </a:xfrm>
          <a:prstGeom prst="rect">
            <a:avLst/>
          </a:prstGeom>
          <a:noFill/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AAF6F83-4F49-F5DF-78D5-FC11918786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86800" y="4767263"/>
            <a:ext cx="360040" cy="27384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658478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8567</TotalTime>
  <Words>2701</Words>
  <Application>Microsoft Office PowerPoint</Application>
  <PresentationFormat>On-screen Show (16:9)</PresentationFormat>
  <Paragraphs>360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Constantia</vt:lpstr>
      <vt:lpstr>Helvetica Neue</vt:lpstr>
      <vt:lpstr>Söhne</vt:lpstr>
      <vt:lpstr>Wingdings</vt:lpstr>
      <vt:lpstr>Θέμα του Office</vt:lpstr>
      <vt:lpstr>Off-the-shelf Data Analytics on Serverless</vt:lpstr>
      <vt:lpstr>Introduction</vt:lpstr>
      <vt:lpstr>Background Context</vt:lpstr>
      <vt:lpstr>Off-the-shelf Data Analytics</vt:lpstr>
      <vt:lpstr>What is Serverless?</vt:lpstr>
      <vt:lpstr>What is Serverless?</vt:lpstr>
      <vt:lpstr>Advantages of Serverless</vt:lpstr>
      <vt:lpstr>Historical Perspective</vt:lpstr>
      <vt:lpstr>Research Problem and  Proposed Solution </vt:lpstr>
      <vt:lpstr>Challenges of Serverless in  Data Analytics</vt:lpstr>
      <vt:lpstr>Existing Approaches</vt:lpstr>
      <vt:lpstr>Existing Approaches</vt:lpstr>
      <vt:lpstr>Proposed Alternative</vt:lpstr>
      <vt:lpstr>Proposed Alternative</vt:lpstr>
      <vt:lpstr>Research Objectives and Methodology</vt:lpstr>
      <vt:lpstr>Research Objectives</vt:lpstr>
      <vt:lpstr>Methodology</vt:lpstr>
      <vt:lpstr>Executing Functions in Parallel</vt:lpstr>
      <vt:lpstr>Application Transparency</vt:lpstr>
      <vt:lpstr>Network Transport</vt:lpstr>
      <vt:lpstr>Technologies Used Overview</vt:lpstr>
      <vt:lpstr>Technologies Overview</vt:lpstr>
      <vt:lpstr>Boxer Interposition Layer</vt:lpstr>
      <vt:lpstr>Boxer Interposition Layer</vt:lpstr>
      <vt:lpstr>Cloud Software Used</vt:lpstr>
      <vt:lpstr>Distributed Data Processing</vt:lpstr>
      <vt:lpstr>Evaluation Results, Analysis and Findings</vt:lpstr>
      <vt:lpstr>Evaluation and Experiment Setup</vt:lpstr>
      <vt:lpstr>Evaluation and Experiment Setup</vt:lpstr>
      <vt:lpstr>TCP-H Results</vt:lpstr>
      <vt:lpstr>TCP-H Results</vt:lpstr>
      <vt:lpstr>TCP-H Results</vt:lpstr>
      <vt:lpstr>TCP-H Results</vt:lpstr>
      <vt:lpstr>Initialization of Query Engine </vt:lpstr>
      <vt:lpstr>Limitations and Opportunities</vt:lpstr>
      <vt:lpstr>Limitations</vt:lpstr>
      <vt:lpstr>Opportunities for Future Work</vt:lpstr>
      <vt:lpstr>Conclusion</vt:lpstr>
      <vt:lpstr>Conclusion</vt:lpstr>
      <vt:lpstr>Thank you!!</vt:lpstr>
      <vt:lpstr>Extras</vt:lpstr>
      <vt:lpstr>AWS Lambda SnapStart</vt:lpstr>
      <vt:lpstr>Trino</vt:lpstr>
      <vt:lpstr>Databend</vt:lpstr>
      <vt:lpstr>ClickHouse</vt:lpstr>
      <vt:lpstr>Memcached</vt:lpstr>
      <vt:lpstr>Redis</vt:lpstr>
      <vt:lpstr>Dandelion A Clean-Slate FaaS System</vt:lpstr>
      <vt:lpstr>Dandelion A Clean-Slate FaaS System</vt:lpstr>
    </vt:vector>
  </TitlesOfParts>
  <Manager>Advanced Topics in Databases</Manager>
  <Company>Dept. of Computer Science, University of Cyprus</Company>
  <LinksUpToDate>false</LinksUpToDate>
  <SharedDoc>false</SharedDoc>
  <HyperlinkBase>https://www2.cs.ucy.ac.cy/~dzeina/courses/epl646/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Back to Look Forward</dc:title>
  <dc:subject/>
  <dc:creator>Maria Maslioukova</dc:creator>
  <cp:keywords/>
  <dc:description/>
  <cp:lastModifiedBy>Ionut - Cristian Canciu</cp:lastModifiedBy>
  <cp:revision>756</cp:revision>
  <dcterms:created xsi:type="dcterms:W3CDTF">2017-11-21T13:30:34Z</dcterms:created>
  <dcterms:modified xsi:type="dcterms:W3CDTF">2024-04-19T08:11:05Z</dcterms:modified>
  <cp:category>Student Presentations</cp:category>
</cp:coreProperties>
</file>